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8.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4.xml" ContentType="application/vnd.openxmlformats-officedocument.drawingml.chartshapes+xml"/>
  <Override PartName="/ppt/notesSlides/notesSlide9.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02" r:id="rId5"/>
    <p:sldMasterId id="2147483688" r:id="rId6"/>
  </p:sldMasterIdLst>
  <p:notesMasterIdLst>
    <p:notesMasterId r:id="rId19"/>
  </p:notesMasterIdLst>
  <p:handoutMasterIdLst>
    <p:handoutMasterId r:id="rId20"/>
  </p:handoutMasterIdLst>
  <p:sldIdLst>
    <p:sldId id="4232" r:id="rId7"/>
    <p:sldId id="2327" r:id="rId8"/>
    <p:sldId id="4231" r:id="rId9"/>
    <p:sldId id="2290" r:id="rId10"/>
    <p:sldId id="4220" r:id="rId11"/>
    <p:sldId id="4209" r:id="rId12"/>
    <p:sldId id="258" r:id="rId13"/>
    <p:sldId id="257" r:id="rId14"/>
    <p:sldId id="4204" r:id="rId15"/>
    <p:sldId id="4212" r:id="rId16"/>
    <p:sldId id="4224" r:id="rId17"/>
    <p:sldId id="4216" r:id="rId18"/>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1295" userDrawn="1">
          <p15:clr>
            <a:srgbClr val="A4A3A4"/>
          </p15:clr>
        </p15:guide>
        <p15:guide id="3" pos="384" userDrawn="1">
          <p15:clr>
            <a:srgbClr val="A4A3A4"/>
          </p15:clr>
        </p15:guide>
        <p15:guide id="4" pos="1848" userDrawn="1">
          <p15:clr>
            <a:srgbClr val="A4A3A4"/>
          </p15:clr>
        </p15:guide>
        <p15:guide id="5" pos="3288" userDrawn="1">
          <p15:clr>
            <a:srgbClr val="A4A3A4"/>
          </p15:clr>
        </p15:guide>
        <p15:guide id="6" pos="3888" userDrawn="1">
          <p15:clr>
            <a:srgbClr val="A4A3A4"/>
          </p15:clr>
        </p15:guide>
        <p15:guide id="7" pos="71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C68A27-841D-B94B-BE61-E15E04AB6C37}" name="Claudio Aravena" initials="CA" userId="S::claudio.aravena@un.org::eb4e1984-f478-4a60-941d-edc55836869a" providerId="AD"/>
  <p188:author id="{6E84AF3C-FD46-06DE-9C22-D0E9CDC6C5DF}" name="Noel Perez Benitez" initials="NPB" userId="S::noel.perezbenitez@un.org::b5dd8921-f360-42e6-bec7-cc1cd68722e1" providerId="AD"/>
  <p188:author id="{3381F141-ADA5-C0FB-CB4B-F1EE0D052A0A}" name="Ramon Pineda" initials="RP" userId="S::ramon.pineda@un.org::e91880a4-0c92-44e1-ba2a-00201aafc1d5" providerId="AD"/>
  <p188:author id="{863C3C59-AC2C-FDCF-D9B9-2B3C9068B162}" name="Cecilia Vera" initials="CV" userId="S::cecilia.vera@un.org::279ef488-29df-4ab1-a541-86703961473d" providerId="AD"/>
  <p188:author id="{EF60AD5C-A2F4-3CA1-FA48-CB3BA441F4AB}" name="Michael Hanni" initials="MH" userId="S::michael.hanni@un.org::bcec4f0f-ee08-42dd-94da-e69538774618" providerId="AD"/>
  <p188:author id="{CA568C95-F7FC-2C16-AD8C-F65D3F62E31D}" name="Daniel Titelman" initials="DT" userId="S::daniel.titelman@un.org::7b0ee23c-0fdf-407d-9fea-c09689a2dbc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ecilia Vera" initials="CV" lastIdx="4" clrIdx="6">
    <p:extLst>
      <p:ext uri="{19B8F6BF-5375-455C-9EA6-DF929625EA0E}">
        <p15:presenceInfo xmlns:p15="http://schemas.microsoft.com/office/powerpoint/2012/main" userId="S::cecilia.vera@un.org::279ef488-29df-4ab1-a541-86703961473d" providerId="AD"/>
      </p:ext>
    </p:extLst>
  </p:cmAuthor>
  <p:cmAuthor id="1" name="Andres Boeninger Sempere" initials="ABS" lastIdx="1" clrIdx="0"/>
  <p:cmAuthor id="2" name="Andres Boeninger Sempere" initials="ABS [2]" lastIdx="1" clrIdx="1"/>
  <p:cmAuthor id="3" name="Andres Boeninger Sempere" initials="ABS [3]" lastIdx="1" clrIdx="2"/>
  <p:cmAuthor id="4" name="Nunzia Francesca Saporito" initials="NFS" lastIdx="9" clrIdx="3">
    <p:extLst>
      <p:ext uri="{19B8F6BF-5375-455C-9EA6-DF929625EA0E}">
        <p15:presenceInfo xmlns:p15="http://schemas.microsoft.com/office/powerpoint/2012/main" userId="S::nunzia.saporito@un.org::49adc49c-e3dd-4c58-83a5-34f4f4ba7520" providerId="AD"/>
      </p:ext>
    </p:extLst>
  </p:cmAuthor>
  <p:cmAuthor id="5" name="Simone Cecchini" initials="SC" lastIdx="1" clrIdx="4">
    <p:extLst>
      <p:ext uri="{19B8F6BF-5375-455C-9EA6-DF929625EA0E}">
        <p15:presenceInfo xmlns:p15="http://schemas.microsoft.com/office/powerpoint/2012/main" userId="S::simone.cecchini@un.org::bca3f278-c066-41ea-ac7e-e1e0803bedbf" providerId="AD"/>
      </p:ext>
    </p:extLst>
  </p:cmAuthor>
  <p:cmAuthor id="6" name="Ramon Pineda" initials="RP" lastIdx="6" clrIdx="5">
    <p:extLst>
      <p:ext uri="{19B8F6BF-5375-455C-9EA6-DF929625EA0E}">
        <p15:presenceInfo xmlns:p15="http://schemas.microsoft.com/office/powerpoint/2012/main" userId="S::ramon.pineda@un.org::e91880a4-0c92-44e1-ba2a-00201aafc1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6600"/>
    <a:srgbClr val="EBF3FF"/>
    <a:srgbClr val="236881"/>
    <a:srgbClr val="E54D09"/>
    <a:srgbClr val="1D4971"/>
    <a:srgbClr val="86B8B6"/>
    <a:srgbClr val="669E40"/>
    <a:srgbClr val="D32BF5"/>
    <a:srgbClr val="03E2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63F8A-53E8-4C06-9A93-CA2B31F2E480}" v="1" dt="2022-09-22T15:00:54.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38" y="78"/>
      </p:cViewPr>
      <p:guideLst>
        <p:guide orient="horz" pos="2183"/>
        <p:guide pos="1295"/>
        <p:guide pos="384"/>
        <p:guide pos="1848"/>
        <p:guide pos="3288"/>
        <p:guide pos="3888"/>
        <p:guide pos="7152"/>
      </p:guideLst>
    </p:cSldViewPr>
  </p:slideViewPr>
  <p:notesTextViewPr>
    <p:cViewPr>
      <p:scale>
        <a:sx n="1" d="1"/>
        <a:sy n="1" d="1"/>
      </p:scale>
      <p:origin x="0" y="0"/>
    </p:cViewPr>
  </p:notesTextViewPr>
  <p:sorterViewPr>
    <p:cViewPr>
      <p:scale>
        <a:sx n="169" d="100"/>
        <a:sy n="16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Titelman" userId="7b0ee23c-0fdf-407d-9fea-c09689a2dbca" providerId="ADAL" clId="{31563F8A-53E8-4C06-9A93-CA2B31F2E480}"/>
    <pc:docChg chg="delSld">
      <pc:chgData name="Daniel Titelman" userId="7b0ee23c-0fdf-407d-9fea-c09689a2dbca" providerId="ADAL" clId="{31563F8A-53E8-4C06-9A93-CA2B31F2E480}" dt="2022-09-22T15:00:58.607" v="0" actId="47"/>
      <pc:docMkLst>
        <pc:docMk/>
      </pc:docMkLst>
      <pc:sldChg chg="del">
        <pc:chgData name="Daniel Titelman" userId="7b0ee23c-0fdf-407d-9fea-c09689a2dbca" providerId="ADAL" clId="{31563F8A-53E8-4C06-9A93-CA2B31F2E480}" dt="2022-09-22T15:00:58.607" v="0" actId="47"/>
        <pc:sldMkLst>
          <pc:docMk/>
          <pc:sldMk cId="3497184263" sldId="418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2" Type="http://schemas.openxmlformats.org/officeDocument/2006/relationships/oleObject" Target="https://unitednations-my.sharepoint.com/personal/michael_hanni_un_org/Documents/Informes/EE2022/PPT/220704_EE22_Insumo_fiscal_grafs_PPT.xlsx" TargetMode="External"/><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1" Type="http://schemas.openxmlformats.org/officeDocument/2006/relationships/oleObject" Target="https://unitednations-my.sharepoint.com/personal/michael_hanni_un_org/Documents/Informes/EE2022/PPT/220704_EE22_Insumo_fiscal_grafs_PP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unitednations-my.sharepoint.com/personal/michael_hanni_un_org/Documents/Informes/EE2022/PPT/220704_EE22_Insumo_fiscal_grafs_PPT.xlsx" TargetMode="Externa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pineda\Desktop\Desarrollo%20Economico\DDE%202022\Estudio%20Econ&#243;mico%202022\Capitulo%20II\Parte%20A\Graficos%20Parte%20A.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rpineda\Desktop\Desarrollo%20Economico\DDE%202022\Estudio%20Econ&#243;mico%202022\Capitulo%20II\Parte%20A\Graficos%20Parte%20A.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rpineda\Desktop\Desarrollo%20Economico\DDE%202022\Estudio%20Econ&#243;mico%202022\Capitulo%20II\Parte%20A\Graficos%20Parte%20A.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https://unitednations.sharepoint.com/sites/PruebaJuanJose/Shared%20Documents/EE%202022/PPT%20EE%202022/Graficos%20y%20cuadros%20para%20PPT%20EE%20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tednations.sharepoint.com/sites/PruebaJuanJose/Shared%20Documents/EE%202022/Graficos%20y%20cuadros%20para%20PPT%20EE%20202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https://unitednations.sharepoint.com/sites/PruebaJuanJose/Shared%20Documents/EE%202022/PPT%20EE%202022/Graficos%20y%20cuadros%20para%20PPT%20EE%20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pineda\Desktop\Desarrollo%20Economico\DDE%202022\Estudio%20Econ&#243;mico%202022\PPT\IPC%20Enegia%20y%20Combustible%20-Junio%202022%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carton\AppData\Local\Microsoft\Windows\INetCache\Content.Outlook\IKU7CRZV\Archivos%20de%20graficos%20seccion%20precio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unitednations-my.sharepoint.com/personal/michael_hanni_un_org/Documents/Informes/EE2022/Insumo%20fiscal/From%20editorial/220728_EE22_Insumo_fiscal_grafs_actualizado.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20064335806683E-2"/>
          <c:y val="3.4529402822557835E-2"/>
          <c:w val="0.9727976591662616"/>
          <c:h val="0.76449925182716671"/>
        </c:manualLayout>
      </c:layout>
      <c:barChart>
        <c:barDir val="col"/>
        <c:grouping val="clustered"/>
        <c:varyColors val="0"/>
        <c:ser>
          <c:idx val="2"/>
          <c:order val="0"/>
          <c:tx>
            <c:strRef>
              <c:f>Sheet1!$D$1</c:f>
              <c:strCache>
                <c:ptCount val="1"/>
                <c:pt idx="0">
                  <c:v>2020</c:v>
                </c:pt>
              </c:strCache>
            </c:strRef>
          </c:tx>
          <c:spPr>
            <a:solidFill>
              <a:srgbClr val="CFCFC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Mundo</c:v>
                </c:pt>
                <c:pt idx="1">
                  <c:v>  Estados Unidos</c:v>
                </c:pt>
                <c:pt idx="2">
                  <c:v>  Eurozona</c:v>
                </c:pt>
                <c:pt idx="3">
                  <c:v>  Reino Unido</c:v>
                </c:pt>
                <c:pt idx="4">
                  <c:v>  China</c:v>
                </c:pt>
                <c:pt idx="5">
                  <c:v>Rusia</c:v>
                </c:pt>
              </c:strCache>
            </c:strRef>
          </c:cat>
          <c:val>
            <c:numRef>
              <c:f>Sheet1!$D$2:$D$7</c:f>
              <c:numCache>
                <c:formatCode>#,##0.0</c:formatCode>
                <c:ptCount val="6"/>
                <c:pt idx="0">
                  <c:v>-3.1160000000000001</c:v>
                </c:pt>
                <c:pt idx="1">
                  <c:v>-3.4</c:v>
                </c:pt>
                <c:pt idx="2">
                  <c:v>-6.3</c:v>
                </c:pt>
                <c:pt idx="3">
                  <c:v>-9.3000000000000007</c:v>
                </c:pt>
                <c:pt idx="4">
                  <c:v>2.2000000000000002</c:v>
                </c:pt>
                <c:pt idx="5">
                  <c:v>-2.7</c:v>
                </c:pt>
              </c:numCache>
            </c:numRef>
          </c:val>
          <c:extLst>
            <c:ext xmlns:c16="http://schemas.microsoft.com/office/drawing/2014/chart" uri="{C3380CC4-5D6E-409C-BE32-E72D297353CC}">
              <c16:uniqueId val="{00000000-70EB-47DE-A1F7-41D83C0A4BFD}"/>
            </c:ext>
          </c:extLst>
        </c:ser>
        <c:ser>
          <c:idx val="3"/>
          <c:order val="1"/>
          <c:tx>
            <c:strRef>
              <c:f>Sheet1!$E$1</c:f>
              <c:strCache>
                <c:ptCount val="1"/>
                <c:pt idx="0">
                  <c:v>2021</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Mundo</c:v>
                </c:pt>
                <c:pt idx="1">
                  <c:v>  Estados Unidos</c:v>
                </c:pt>
                <c:pt idx="2">
                  <c:v>  Eurozona</c:v>
                </c:pt>
                <c:pt idx="3">
                  <c:v>  Reino Unido</c:v>
                </c:pt>
                <c:pt idx="4">
                  <c:v>  China</c:v>
                </c:pt>
                <c:pt idx="5">
                  <c:v>Rusia</c:v>
                </c:pt>
              </c:strCache>
            </c:strRef>
          </c:cat>
          <c:val>
            <c:numRef>
              <c:f>Sheet1!$E$2:$E$7</c:f>
              <c:numCache>
                <c:formatCode>0.0</c:formatCode>
                <c:ptCount val="6"/>
                <c:pt idx="0">
                  <c:v>6.1</c:v>
                </c:pt>
                <c:pt idx="1">
                  <c:v>5.7</c:v>
                </c:pt>
                <c:pt idx="2">
                  <c:v>5.4</c:v>
                </c:pt>
                <c:pt idx="3">
                  <c:v>7.5</c:v>
                </c:pt>
                <c:pt idx="4">
                  <c:v>8.1</c:v>
                </c:pt>
                <c:pt idx="5">
                  <c:v>4.7</c:v>
                </c:pt>
              </c:numCache>
            </c:numRef>
          </c:val>
          <c:extLst>
            <c:ext xmlns:c16="http://schemas.microsoft.com/office/drawing/2014/chart" uri="{C3380CC4-5D6E-409C-BE32-E72D297353CC}">
              <c16:uniqueId val="{00000001-70EB-47DE-A1F7-41D83C0A4BFD}"/>
            </c:ext>
          </c:extLst>
        </c:ser>
        <c:ser>
          <c:idx val="4"/>
          <c:order val="2"/>
          <c:tx>
            <c:strRef>
              <c:f>Sheet1!$F$1</c:f>
              <c:strCache>
                <c:ptCount val="1"/>
                <c:pt idx="0">
                  <c:v>2022</c:v>
                </c:pt>
              </c:strCache>
            </c:strRef>
          </c:tx>
          <c:spPr>
            <a:solidFill>
              <a:schemeClr val="accent5"/>
            </a:solidFill>
            <a:ln>
              <a:noFill/>
            </a:ln>
            <a:effectLst/>
          </c:spPr>
          <c:invertIfNegative val="0"/>
          <c:cat>
            <c:strRef>
              <c:f>Sheet1!$A$2:$A$7</c:f>
              <c:strCache>
                <c:ptCount val="6"/>
                <c:pt idx="0">
                  <c:v>Mundo</c:v>
                </c:pt>
                <c:pt idx="1">
                  <c:v>  Estados Unidos</c:v>
                </c:pt>
                <c:pt idx="2">
                  <c:v>  Eurozona</c:v>
                </c:pt>
                <c:pt idx="3">
                  <c:v>  Reino Unido</c:v>
                </c:pt>
                <c:pt idx="4">
                  <c:v>  China</c:v>
                </c:pt>
                <c:pt idx="5">
                  <c:v>Rusia</c:v>
                </c:pt>
              </c:strCache>
            </c:strRef>
          </c:cat>
          <c:val>
            <c:numRef>
              <c:f>Sheet1!$F$2:$F$7</c:f>
              <c:numCache>
                <c:formatCode>General</c:formatCode>
                <c:ptCount val="6"/>
              </c:numCache>
            </c:numRef>
          </c:val>
          <c:extLst>
            <c:ext xmlns:c16="http://schemas.microsoft.com/office/drawing/2014/chart" uri="{C3380CC4-5D6E-409C-BE32-E72D297353CC}">
              <c16:uniqueId val="{00000002-70EB-47DE-A1F7-41D83C0A4BFD}"/>
            </c:ext>
          </c:extLst>
        </c:ser>
        <c:ser>
          <c:idx val="5"/>
          <c:order val="3"/>
          <c:tx>
            <c:strRef>
              <c:f>Sheet1!$G$1</c:f>
              <c:strCache>
                <c:ptCount val="1"/>
                <c:pt idx="0">
                  <c:v>2022 Proyección pre-guerra </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Mundo</c:v>
                </c:pt>
                <c:pt idx="1">
                  <c:v>  Estados Unidos</c:v>
                </c:pt>
                <c:pt idx="2">
                  <c:v>  Eurozona</c:v>
                </c:pt>
                <c:pt idx="3">
                  <c:v>  Reino Unido</c:v>
                </c:pt>
                <c:pt idx="4">
                  <c:v>  China</c:v>
                </c:pt>
                <c:pt idx="5">
                  <c:v>Rusia</c:v>
                </c:pt>
              </c:strCache>
            </c:strRef>
          </c:cat>
          <c:val>
            <c:numRef>
              <c:f>Sheet1!$G$2:$G$7</c:f>
              <c:numCache>
                <c:formatCode>0.0</c:formatCode>
                <c:ptCount val="6"/>
                <c:pt idx="0">
                  <c:v>4.4000000000000004</c:v>
                </c:pt>
                <c:pt idx="1">
                  <c:v>4</c:v>
                </c:pt>
                <c:pt idx="2">
                  <c:v>4</c:v>
                </c:pt>
                <c:pt idx="3">
                  <c:v>5</c:v>
                </c:pt>
                <c:pt idx="4">
                  <c:v>5.7</c:v>
                </c:pt>
                <c:pt idx="5">
                  <c:v>2.8</c:v>
                </c:pt>
              </c:numCache>
            </c:numRef>
          </c:val>
          <c:extLst>
            <c:ext xmlns:c16="http://schemas.microsoft.com/office/drawing/2014/chart" uri="{C3380CC4-5D6E-409C-BE32-E72D297353CC}">
              <c16:uniqueId val="{00000003-70EB-47DE-A1F7-41D83C0A4BFD}"/>
            </c:ext>
          </c:extLst>
        </c:ser>
        <c:ser>
          <c:idx val="6"/>
          <c:order val="4"/>
          <c:tx>
            <c:strRef>
              <c:f>Sheet1!$H$1</c:f>
              <c:strCache>
                <c:ptCount val="1"/>
                <c:pt idx="0">
                  <c:v>2022 Proyección actual</c:v>
                </c:pt>
              </c:strCache>
            </c:strRef>
          </c:tx>
          <c:spPr>
            <a:solidFill>
              <a:srgbClr val="C00000"/>
            </a:solidFill>
            <a:ln>
              <a:noFill/>
            </a:ln>
            <a:effectLst/>
          </c:spPr>
          <c:invertIfNegative val="0"/>
          <c:dLbls>
            <c:dLbl>
              <c:idx val="0"/>
              <c:layout>
                <c:manualLayout>
                  <c:x val="5.3042489145523732E-3"/>
                  <c:y val="2.3085559357095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EB-47DE-A1F7-41D83C0A4BFD}"/>
                </c:ext>
              </c:extLst>
            </c:dLbl>
            <c:dLbl>
              <c:idx val="1"/>
              <c:layout>
                <c:manualLayout>
                  <c:x val="7.9564487800476841E-3"/>
                  <c:y val="1.6836713049380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EB-47DE-A1F7-41D83C0A4BFD}"/>
                </c:ext>
              </c:extLst>
            </c:dLbl>
            <c:dLbl>
              <c:idx val="2"/>
              <c:layout>
                <c:manualLayout>
                  <c:x val="1.0608598373396977E-2"/>
                  <c:y val="1.403059420781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EB-47DE-A1F7-41D83C0A4BFD}"/>
                </c:ext>
              </c:extLst>
            </c:dLbl>
            <c:dLbl>
              <c:idx val="3"/>
              <c:layout>
                <c:manualLayout>
                  <c:x val="6.6304042215286829E-3"/>
                  <c:y val="1.35274713446639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EB-47DE-A1F7-41D83C0A4BFD}"/>
                </c:ext>
              </c:extLst>
            </c:dLbl>
            <c:dLbl>
              <c:idx val="4"/>
              <c:layout>
                <c:manualLayout>
                  <c:x val="6.6303739833731105E-3"/>
                  <c:y val="1.6836713049380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EB-47DE-A1F7-41D83C0A4BFD}"/>
                </c:ext>
              </c:extLst>
            </c:dLbl>
            <c:dLbl>
              <c:idx val="5"/>
              <c:layout>
                <c:manualLayout>
                  <c:x val="0"/>
                  <c:y val="1.340189649677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EB-47DE-A1F7-41D83C0A4BF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Mundo</c:v>
                </c:pt>
                <c:pt idx="1">
                  <c:v>  Estados Unidos</c:v>
                </c:pt>
                <c:pt idx="2">
                  <c:v>  Eurozona</c:v>
                </c:pt>
                <c:pt idx="3">
                  <c:v>  Reino Unido</c:v>
                </c:pt>
                <c:pt idx="4">
                  <c:v>  China</c:v>
                </c:pt>
                <c:pt idx="5">
                  <c:v>Rusia</c:v>
                </c:pt>
              </c:strCache>
            </c:strRef>
          </c:cat>
          <c:val>
            <c:numRef>
              <c:f>Sheet1!$H$2:$H$7</c:f>
              <c:numCache>
                <c:formatCode>0.0</c:formatCode>
                <c:ptCount val="6"/>
                <c:pt idx="0">
                  <c:v>3.1</c:v>
                </c:pt>
                <c:pt idx="1">
                  <c:v>1.7</c:v>
                </c:pt>
                <c:pt idx="2">
                  <c:v>2.6</c:v>
                </c:pt>
                <c:pt idx="3">
                  <c:v>3.3</c:v>
                </c:pt>
                <c:pt idx="4">
                  <c:v>4</c:v>
                </c:pt>
                <c:pt idx="5">
                  <c:v>-8.9</c:v>
                </c:pt>
              </c:numCache>
            </c:numRef>
          </c:val>
          <c:extLst>
            <c:ext xmlns:c16="http://schemas.microsoft.com/office/drawing/2014/chart" uri="{C3380CC4-5D6E-409C-BE32-E72D297353CC}">
              <c16:uniqueId val="{0000000A-70EB-47DE-A1F7-41D83C0A4BFD}"/>
            </c:ext>
          </c:extLst>
        </c:ser>
        <c:dLbls>
          <c:showLegendKey val="0"/>
          <c:showVal val="0"/>
          <c:showCatName val="0"/>
          <c:showSerName val="0"/>
          <c:showPercent val="0"/>
          <c:showBubbleSize val="0"/>
        </c:dLbls>
        <c:gapWidth val="219"/>
        <c:overlap val="-27"/>
        <c:axId val="2020334176"/>
        <c:axId val="2020334592"/>
      </c:barChart>
      <c:catAx>
        <c:axId val="2020334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20334592"/>
        <c:crosses val="autoZero"/>
        <c:auto val="1"/>
        <c:lblAlgn val="ctr"/>
        <c:lblOffset val="100"/>
        <c:noMultiLvlLbl val="0"/>
      </c:catAx>
      <c:valAx>
        <c:axId val="2020334592"/>
        <c:scaling>
          <c:orientation val="minMax"/>
        </c:scaling>
        <c:delete val="1"/>
        <c:axPos val="l"/>
        <c:numFmt formatCode="#,##0.0" sourceLinked="1"/>
        <c:majorTickMark val="none"/>
        <c:minorTickMark val="none"/>
        <c:tickLblPos val="nextTo"/>
        <c:crossAx val="2020334176"/>
        <c:crosses val="autoZero"/>
        <c:crossBetween val="between"/>
      </c:valAx>
      <c:spPr>
        <a:noFill/>
        <a:ln>
          <a:noFill/>
        </a:ln>
        <a:effectLst/>
      </c:spPr>
    </c:plotArea>
    <c:legend>
      <c:legendPos val="b"/>
      <c:legendEntry>
        <c:idx val="2"/>
        <c:delete val="1"/>
      </c:legendEntry>
      <c:layout>
        <c:manualLayout>
          <c:xMode val="edge"/>
          <c:yMode val="edge"/>
          <c:x val="1.9424241135571962E-2"/>
          <c:y val="0.92854516658182029"/>
          <c:w val="0.94991286684689924"/>
          <c:h val="6.14305824351390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794400699912508E-2"/>
          <c:y val="4.2538309894669279E-2"/>
          <c:w val="0.88235651793525804"/>
          <c:h val="0.76703233786953107"/>
        </c:manualLayout>
      </c:layout>
      <c:barChart>
        <c:barDir val="col"/>
        <c:grouping val="clustered"/>
        <c:varyColors val="0"/>
        <c:ser>
          <c:idx val="2"/>
          <c:order val="2"/>
          <c:tx>
            <c:strRef>
              <c:f>'Gráfico I.8 I.9.A-B I.10'!$D$25</c:f>
              <c:strCache>
                <c:ptCount val="1"/>
                <c:pt idx="0">
                  <c:v>Resultado global (eje derecho)</c:v>
                </c:pt>
              </c:strCache>
            </c:strRef>
          </c:tx>
          <c:spPr>
            <a:solidFill>
              <a:srgbClr val="9BBB59"/>
            </a:solidFill>
          </c:spPr>
          <c:invertIfNegative val="0"/>
          <c:dLbls>
            <c:numFmt formatCode="#,##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'Gráfico I.8 I.9.A-B I.10'!$E$3:$Q$3</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 (proy)</c:v>
                </c:pt>
              </c:strCache>
            </c:strRef>
          </c:cat>
          <c:val>
            <c:numRef>
              <c:f>'Gráfico I.8 I.9.A-B I.10'!$E$25:$Q$25</c:f>
              <c:numCache>
                <c:formatCode>0.0</c:formatCode>
                <c:ptCount val="13"/>
                <c:pt idx="0">
                  <c:v>-2.0354693910571062</c:v>
                </c:pt>
                <c:pt idx="1">
                  <c:v>-1.710671526202399</c:v>
                </c:pt>
                <c:pt idx="2">
                  <c:v>-2.2871756230047668</c:v>
                </c:pt>
                <c:pt idx="3">
                  <c:v>-2.9394607539042772</c:v>
                </c:pt>
                <c:pt idx="4">
                  <c:v>-3.1563996161460537</c:v>
                </c:pt>
                <c:pt idx="5">
                  <c:v>-3.0797580541491865</c:v>
                </c:pt>
                <c:pt idx="6">
                  <c:v>-3.3912429076996253</c:v>
                </c:pt>
                <c:pt idx="7">
                  <c:v>-3.1766278830530954</c:v>
                </c:pt>
                <c:pt idx="8">
                  <c:v>-2.9134899922807254</c:v>
                </c:pt>
                <c:pt idx="9">
                  <c:v>-2.9783104783613226</c:v>
                </c:pt>
                <c:pt idx="10">
                  <c:v>-6.858573752361746</c:v>
                </c:pt>
                <c:pt idx="11">
                  <c:v>-4.1843971100314956</c:v>
                </c:pt>
                <c:pt idx="12">
                  <c:v>-3.4232330150431665</c:v>
                </c:pt>
              </c:numCache>
            </c:numRef>
          </c:val>
          <c:extLst>
            <c:ext xmlns:c16="http://schemas.microsoft.com/office/drawing/2014/chart" uri="{C3380CC4-5D6E-409C-BE32-E72D297353CC}">
              <c16:uniqueId val="{00000000-48F7-4B82-9E5C-C8499445287A}"/>
            </c:ext>
          </c:extLst>
        </c:ser>
        <c:dLbls>
          <c:showLegendKey val="0"/>
          <c:showVal val="0"/>
          <c:showCatName val="0"/>
          <c:showSerName val="0"/>
          <c:showPercent val="0"/>
          <c:showBubbleSize val="0"/>
        </c:dLbls>
        <c:gapWidth val="50"/>
        <c:overlap val="100"/>
        <c:axId val="152579072"/>
        <c:axId val="152589056"/>
      </c:barChart>
      <c:lineChart>
        <c:grouping val="standard"/>
        <c:varyColors val="0"/>
        <c:ser>
          <c:idx val="0"/>
          <c:order val="0"/>
          <c:tx>
            <c:strRef>
              <c:f>'Gráfico I.8 I.9.A-B I.10'!$D$23</c:f>
              <c:strCache>
                <c:ptCount val="1"/>
                <c:pt idx="0">
                  <c:v>Ingreso total (eje izquierdo)</c:v>
                </c:pt>
              </c:strCache>
            </c:strRef>
          </c:tx>
          <c:spPr>
            <a:ln w="28575"/>
          </c:spPr>
          <c:marker>
            <c:symbol val="diamond"/>
            <c:size val="5"/>
          </c:marker>
          <c:dLbls>
            <c:dLbl>
              <c:idx val="0"/>
              <c:delete val="1"/>
              <c:extLst>
                <c:ext xmlns:c15="http://schemas.microsoft.com/office/drawing/2012/chart" uri="{CE6537A1-D6FC-4f65-9D91-7224C49458BB}"/>
                <c:ext xmlns:c16="http://schemas.microsoft.com/office/drawing/2014/chart" uri="{C3380CC4-5D6E-409C-BE32-E72D297353CC}">
                  <c16:uniqueId val="{00000001-48F7-4B82-9E5C-C8499445287A}"/>
                </c:ext>
              </c:extLst>
            </c:dLbl>
            <c:dLbl>
              <c:idx val="1"/>
              <c:delete val="1"/>
              <c:extLst>
                <c:ext xmlns:c15="http://schemas.microsoft.com/office/drawing/2012/chart" uri="{CE6537A1-D6FC-4f65-9D91-7224C49458BB}"/>
                <c:ext xmlns:c16="http://schemas.microsoft.com/office/drawing/2014/chart" uri="{C3380CC4-5D6E-409C-BE32-E72D297353CC}">
                  <c16:uniqueId val="{00000002-48F7-4B82-9E5C-C8499445287A}"/>
                </c:ext>
              </c:extLst>
            </c:dLbl>
            <c:dLbl>
              <c:idx val="2"/>
              <c:delete val="1"/>
              <c:extLst>
                <c:ext xmlns:c15="http://schemas.microsoft.com/office/drawing/2012/chart" uri="{CE6537A1-D6FC-4f65-9D91-7224C49458BB}"/>
                <c:ext xmlns:c16="http://schemas.microsoft.com/office/drawing/2014/chart" uri="{C3380CC4-5D6E-409C-BE32-E72D297353CC}">
                  <c16:uniqueId val="{00000003-48F7-4B82-9E5C-C8499445287A}"/>
                </c:ext>
              </c:extLst>
            </c:dLbl>
            <c:dLbl>
              <c:idx val="3"/>
              <c:delete val="1"/>
              <c:extLst>
                <c:ext xmlns:c15="http://schemas.microsoft.com/office/drawing/2012/chart" uri="{CE6537A1-D6FC-4f65-9D91-7224C49458BB}"/>
                <c:ext xmlns:c16="http://schemas.microsoft.com/office/drawing/2014/chart" uri="{C3380CC4-5D6E-409C-BE32-E72D297353CC}">
                  <c16:uniqueId val="{00000004-48F7-4B82-9E5C-C8499445287A}"/>
                </c:ext>
              </c:extLst>
            </c:dLbl>
            <c:dLbl>
              <c:idx val="4"/>
              <c:delete val="1"/>
              <c:extLst>
                <c:ext xmlns:c15="http://schemas.microsoft.com/office/drawing/2012/chart" uri="{CE6537A1-D6FC-4f65-9D91-7224C49458BB}"/>
                <c:ext xmlns:c16="http://schemas.microsoft.com/office/drawing/2014/chart" uri="{C3380CC4-5D6E-409C-BE32-E72D297353CC}">
                  <c16:uniqueId val="{00000005-48F7-4B82-9E5C-C8499445287A}"/>
                </c:ext>
              </c:extLst>
            </c:dLbl>
            <c:dLbl>
              <c:idx val="5"/>
              <c:delete val="1"/>
              <c:extLst>
                <c:ext xmlns:c15="http://schemas.microsoft.com/office/drawing/2012/chart" uri="{CE6537A1-D6FC-4f65-9D91-7224C49458BB}"/>
                <c:ext xmlns:c16="http://schemas.microsoft.com/office/drawing/2014/chart" uri="{C3380CC4-5D6E-409C-BE32-E72D297353CC}">
                  <c16:uniqueId val="{00000006-48F7-4B82-9E5C-C8499445287A}"/>
                </c:ext>
              </c:extLst>
            </c:dLbl>
            <c:dLbl>
              <c:idx val="6"/>
              <c:delete val="1"/>
              <c:extLst>
                <c:ext xmlns:c15="http://schemas.microsoft.com/office/drawing/2012/chart" uri="{CE6537A1-D6FC-4f65-9D91-7224C49458BB}"/>
                <c:ext xmlns:c16="http://schemas.microsoft.com/office/drawing/2014/chart" uri="{C3380CC4-5D6E-409C-BE32-E72D297353CC}">
                  <c16:uniqueId val="{00000007-48F7-4B82-9E5C-C8499445287A}"/>
                </c:ext>
              </c:extLst>
            </c:dLbl>
            <c:dLbl>
              <c:idx val="7"/>
              <c:delete val="1"/>
              <c:extLst>
                <c:ext xmlns:c15="http://schemas.microsoft.com/office/drawing/2012/chart" uri="{CE6537A1-D6FC-4f65-9D91-7224C49458BB}"/>
                <c:ext xmlns:c16="http://schemas.microsoft.com/office/drawing/2014/chart" uri="{C3380CC4-5D6E-409C-BE32-E72D297353CC}">
                  <c16:uniqueId val="{00000008-48F7-4B82-9E5C-C8499445287A}"/>
                </c:ext>
              </c:extLst>
            </c:dLbl>
            <c:dLbl>
              <c:idx val="8"/>
              <c:delete val="1"/>
              <c:extLst>
                <c:ext xmlns:c15="http://schemas.microsoft.com/office/drawing/2012/chart" uri="{CE6537A1-D6FC-4f65-9D91-7224C49458BB}"/>
                <c:ext xmlns:c16="http://schemas.microsoft.com/office/drawing/2014/chart" uri="{C3380CC4-5D6E-409C-BE32-E72D297353CC}">
                  <c16:uniqueId val="{00000009-48F7-4B82-9E5C-C8499445287A}"/>
                </c:ext>
              </c:extLst>
            </c:dLbl>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'Gráfico I.8 I.9.A-B I.10'!$E$3:$Q$3</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 (proy)</c:v>
                </c:pt>
              </c:strCache>
            </c:strRef>
          </c:cat>
          <c:val>
            <c:numRef>
              <c:f>'Gráfico I.8 I.9.A-B I.10'!$E$23:$Q$23</c:f>
              <c:numCache>
                <c:formatCode>0.0</c:formatCode>
                <c:ptCount val="13"/>
                <c:pt idx="0">
                  <c:v>17.897556447325403</c:v>
                </c:pt>
                <c:pt idx="1">
                  <c:v>18.09981690654806</c:v>
                </c:pt>
                <c:pt idx="2">
                  <c:v>18.62685588903263</c:v>
                </c:pt>
                <c:pt idx="3">
                  <c:v>18.573822962257285</c:v>
                </c:pt>
                <c:pt idx="4">
                  <c:v>18.375733215197169</c:v>
                </c:pt>
                <c:pt idx="5">
                  <c:v>18.393175518271008</c:v>
                </c:pt>
                <c:pt idx="6">
                  <c:v>18.150091168546229</c:v>
                </c:pt>
                <c:pt idx="7">
                  <c:v>18.146584991387595</c:v>
                </c:pt>
                <c:pt idx="8">
                  <c:v>18.349068168681779</c:v>
                </c:pt>
                <c:pt idx="9">
                  <c:v>18.416806812407629</c:v>
                </c:pt>
                <c:pt idx="10">
                  <c:v>17.739142777315234</c:v>
                </c:pt>
                <c:pt idx="11">
                  <c:v>19.166832204828804</c:v>
                </c:pt>
                <c:pt idx="12">
                  <c:v>18.457412433316318</c:v>
                </c:pt>
              </c:numCache>
            </c:numRef>
          </c:val>
          <c:smooth val="0"/>
          <c:extLst>
            <c:ext xmlns:c16="http://schemas.microsoft.com/office/drawing/2014/chart" uri="{C3380CC4-5D6E-409C-BE32-E72D297353CC}">
              <c16:uniqueId val="{0000000A-48F7-4B82-9E5C-C8499445287A}"/>
            </c:ext>
          </c:extLst>
        </c:ser>
        <c:ser>
          <c:idx val="1"/>
          <c:order val="1"/>
          <c:tx>
            <c:strRef>
              <c:f>'Gráfico I.8 I.9.A-B I.10'!$D$24</c:f>
              <c:strCache>
                <c:ptCount val="1"/>
                <c:pt idx="0">
                  <c:v>Gasto total (eje izquierdo)</c:v>
                </c:pt>
              </c:strCache>
            </c:strRef>
          </c:tx>
          <c:spPr>
            <a:ln w="28575">
              <a:solidFill>
                <a:srgbClr val="BE4B48"/>
              </a:solidFill>
            </a:ln>
          </c:spPr>
          <c:marker>
            <c:symbol val="square"/>
            <c:size val="4"/>
            <c:spPr>
              <a:solidFill>
                <a:srgbClr val="BE4B48"/>
              </a:solidFill>
              <a:ln>
                <a:solidFill>
                  <a:srgbClr val="BE4B48"/>
                </a:solidFill>
              </a:ln>
            </c:spPr>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8F7-4B82-9E5C-C8499445287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8F7-4B82-9E5C-C8499445287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8F7-4B82-9E5C-C8499445287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8F7-4B82-9E5C-C8499445287A}"/>
                </c:ext>
              </c:extLst>
            </c:dLbl>
            <c:spPr>
              <a:noFill/>
              <a:ln>
                <a:noFill/>
              </a:ln>
              <a:effectLst/>
            </c:spPr>
            <c:txPr>
              <a:bodyPr/>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'Gráfico I.8 I.9.A-B I.10'!$E$3:$Q$3</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 (proy)</c:v>
                </c:pt>
              </c:strCache>
            </c:strRef>
          </c:cat>
          <c:val>
            <c:numRef>
              <c:f>'Gráfico I.8 I.9.A-B I.10'!$E$24:$Q$24</c:f>
              <c:numCache>
                <c:formatCode>0.0</c:formatCode>
                <c:ptCount val="13"/>
                <c:pt idx="0">
                  <c:v>19.946342246510351</c:v>
                </c:pt>
                <c:pt idx="1">
                  <c:v>19.799768577545894</c:v>
                </c:pt>
                <c:pt idx="2">
                  <c:v>20.927001779868753</c:v>
                </c:pt>
                <c:pt idx="3">
                  <c:v>21.531317393072715</c:v>
                </c:pt>
                <c:pt idx="4">
                  <c:v>21.533246060027995</c:v>
                </c:pt>
                <c:pt idx="5">
                  <c:v>21.464845948936702</c:v>
                </c:pt>
                <c:pt idx="6">
                  <c:v>21.535553241428619</c:v>
                </c:pt>
                <c:pt idx="7">
                  <c:v>21.34099515216403</c:v>
                </c:pt>
                <c:pt idx="8">
                  <c:v>21.267246763005225</c:v>
                </c:pt>
                <c:pt idx="9">
                  <c:v>21.407865937421196</c:v>
                </c:pt>
                <c:pt idx="10">
                  <c:v>24.616457303035169</c:v>
                </c:pt>
                <c:pt idx="11">
                  <c:v>23.362319666165021</c:v>
                </c:pt>
                <c:pt idx="12">
                  <c:v>21.889380388713075</c:v>
                </c:pt>
              </c:numCache>
            </c:numRef>
          </c:val>
          <c:smooth val="0"/>
          <c:extLst>
            <c:ext xmlns:c16="http://schemas.microsoft.com/office/drawing/2014/chart" uri="{C3380CC4-5D6E-409C-BE32-E72D297353CC}">
              <c16:uniqueId val="{0000000F-48F7-4B82-9E5C-C8499445287A}"/>
            </c:ext>
          </c:extLst>
        </c:ser>
        <c:dLbls>
          <c:showLegendKey val="0"/>
          <c:showVal val="0"/>
          <c:showCatName val="0"/>
          <c:showSerName val="0"/>
          <c:showPercent val="0"/>
          <c:showBubbleSize val="0"/>
        </c:dLbls>
        <c:marker val="1"/>
        <c:smooth val="0"/>
        <c:axId val="152576000"/>
        <c:axId val="152577536"/>
      </c:lineChart>
      <c:lineChart>
        <c:grouping val="standard"/>
        <c:varyColors val="0"/>
        <c:ser>
          <c:idx val="3"/>
          <c:order val="3"/>
          <c:tx>
            <c:strRef>
              <c:f>'Gráfico I.8 I.9.A-B I.10'!$D$26</c:f>
              <c:strCache>
                <c:ptCount val="1"/>
                <c:pt idx="0">
                  <c:v>Resultado primario (eje derecho)</c:v>
                </c:pt>
              </c:strCache>
            </c:strRef>
          </c:tx>
          <c:spPr>
            <a:ln>
              <a:noFill/>
            </a:ln>
          </c:spPr>
          <c:marker>
            <c:symbol val="circle"/>
            <c:size val="7"/>
            <c:spPr>
              <a:solidFill>
                <a:srgbClr val="F79646"/>
              </a:solidFill>
              <a:ln>
                <a:solidFill>
                  <a:srgbClr val="4F81BD"/>
                </a:solidFill>
              </a:ln>
            </c:spPr>
          </c:marker>
          <c:dLbls>
            <c:numFmt formatCode="#,##0.0" sourceLinked="0"/>
            <c:spPr>
              <a:no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'Gráfico I.8 I.9.A-B I.10'!$E$3:$Q$3</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 (proy)</c:v>
                </c:pt>
              </c:strCache>
            </c:strRef>
          </c:cat>
          <c:val>
            <c:numRef>
              <c:f>'Gráfico I.8 I.9.A-B I.10'!$E$26:$Q$26</c:f>
              <c:numCache>
                <c:formatCode>0.0</c:formatCode>
                <c:ptCount val="13"/>
                <c:pt idx="0">
                  <c:v>-0.35691191134753125</c:v>
                </c:pt>
                <c:pt idx="1">
                  <c:v>6.721663977265338E-2</c:v>
                </c:pt>
                <c:pt idx="2">
                  <c:v>-0.58810145763047039</c:v>
                </c:pt>
                <c:pt idx="3">
                  <c:v>-1.1418622759085209</c:v>
                </c:pt>
                <c:pt idx="4">
                  <c:v>-1.2819018953343979</c:v>
                </c:pt>
                <c:pt idx="5">
                  <c:v>-0.96320412281961776</c:v>
                </c:pt>
                <c:pt idx="6">
                  <c:v>-1.1879521311541688</c:v>
                </c:pt>
                <c:pt idx="7">
                  <c:v>-0.87375796845809539</c:v>
                </c:pt>
                <c:pt idx="8">
                  <c:v>-0.46215474759993946</c:v>
                </c:pt>
                <c:pt idx="9">
                  <c:v>-0.45109408033547288</c:v>
                </c:pt>
                <c:pt idx="10">
                  <c:v>-4.2125454957386106</c:v>
                </c:pt>
                <c:pt idx="11">
                  <c:v>-1.6634723016204005</c:v>
                </c:pt>
                <c:pt idx="12">
                  <c:v>-0.91099512541614092</c:v>
                </c:pt>
              </c:numCache>
            </c:numRef>
          </c:val>
          <c:smooth val="0"/>
          <c:extLst>
            <c:ext xmlns:c16="http://schemas.microsoft.com/office/drawing/2014/chart" uri="{C3380CC4-5D6E-409C-BE32-E72D297353CC}">
              <c16:uniqueId val="{00000010-48F7-4B82-9E5C-C8499445287A}"/>
            </c:ext>
          </c:extLst>
        </c:ser>
        <c:dLbls>
          <c:showLegendKey val="0"/>
          <c:showVal val="0"/>
          <c:showCatName val="0"/>
          <c:showSerName val="0"/>
          <c:showPercent val="0"/>
          <c:showBubbleSize val="0"/>
        </c:dLbls>
        <c:marker val="1"/>
        <c:smooth val="0"/>
        <c:axId val="152579072"/>
        <c:axId val="152589056"/>
      </c:lineChart>
      <c:catAx>
        <c:axId val="152576000"/>
        <c:scaling>
          <c:orientation val="minMax"/>
        </c:scaling>
        <c:delete val="0"/>
        <c:axPos val="b"/>
        <c:numFmt formatCode="General" sourceLinked="1"/>
        <c:majorTickMark val="out"/>
        <c:minorTickMark val="none"/>
        <c:tickLblPos val="nextTo"/>
        <c:txPr>
          <a:bodyPr rot="0" vert="horz"/>
          <a:lstStyle/>
          <a:p>
            <a:pPr>
              <a:defRPr/>
            </a:pPr>
            <a:endParaRPr lang="en-US"/>
          </a:p>
        </c:txPr>
        <c:crossAx val="152577536"/>
        <c:crosses val="autoZero"/>
        <c:auto val="1"/>
        <c:lblAlgn val="ctr"/>
        <c:lblOffset val="100"/>
        <c:noMultiLvlLbl val="0"/>
      </c:catAx>
      <c:valAx>
        <c:axId val="152577536"/>
        <c:scaling>
          <c:orientation val="minMax"/>
          <c:max val="26"/>
          <c:min val="0"/>
        </c:scaling>
        <c:delete val="0"/>
        <c:axPos val="l"/>
        <c:numFmt formatCode="0" sourceLinked="0"/>
        <c:majorTickMark val="out"/>
        <c:minorTickMark val="none"/>
        <c:tickLblPos val="nextTo"/>
        <c:txPr>
          <a:bodyPr rot="0" vert="horz"/>
          <a:lstStyle/>
          <a:p>
            <a:pPr>
              <a:defRPr/>
            </a:pPr>
            <a:endParaRPr lang="en-US"/>
          </a:p>
        </c:txPr>
        <c:crossAx val="152576000"/>
        <c:crosses val="autoZero"/>
        <c:crossBetween val="between"/>
      </c:valAx>
      <c:catAx>
        <c:axId val="152579072"/>
        <c:scaling>
          <c:orientation val="minMax"/>
        </c:scaling>
        <c:delete val="1"/>
        <c:axPos val="b"/>
        <c:numFmt formatCode="General" sourceLinked="1"/>
        <c:majorTickMark val="out"/>
        <c:minorTickMark val="none"/>
        <c:tickLblPos val="none"/>
        <c:crossAx val="152589056"/>
        <c:crosses val="autoZero"/>
        <c:auto val="1"/>
        <c:lblAlgn val="ctr"/>
        <c:lblOffset val="100"/>
        <c:noMultiLvlLbl val="0"/>
      </c:catAx>
      <c:valAx>
        <c:axId val="152589056"/>
        <c:scaling>
          <c:orientation val="minMax"/>
          <c:max val="12"/>
          <c:min val="-10"/>
        </c:scaling>
        <c:delete val="0"/>
        <c:axPos val="r"/>
        <c:numFmt formatCode="0" sourceLinked="0"/>
        <c:majorTickMark val="out"/>
        <c:minorTickMark val="none"/>
        <c:tickLblPos val="nextTo"/>
        <c:txPr>
          <a:bodyPr rot="0" vert="horz"/>
          <a:lstStyle/>
          <a:p>
            <a:pPr>
              <a:defRPr/>
            </a:pPr>
            <a:endParaRPr lang="en-US"/>
          </a:p>
        </c:txPr>
        <c:crossAx val="152579072"/>
        <c:crosses val="max"/>
        <c:crossBetween val="between"/>
      </c:valAx>
    </c:plotArea>
    <c:legend>
      <c:legendPos val="r"/>
      <c:layout>
        <c:manualLayout>
          <c:xMode val="edge"/>
          <c:yMode val="edge"/>
          <c:x val="1.9599975126041745E-2"/>
          <c:y val="0.89715279156281935"/>
          <c:w val="0.9487671551114224"/>
          <c:h val="0.10284720843718063"/>
        </c:manualLayout>
      </c:layout>
      <c:overlay val="0"/>
      <c:txPr>
        <a:bodyPr/>
        <a:lstStyle/>
        <a:p>
          <a:pPr>
            <a:defRPr sz="1100"/>
          </a:pPr>
          <a:endParaRPr lang="en-US"/>
        </a:p>
      </c:txPr>
    </c:legend>
    <c:plotVisOnly val="1"/>
    <c:dispBlanksAs val="gap"/>
    <c:showDLblsOverMax val="0"/>
  </c:chart>
  <c:spPr>
    <a:ln>
      <a:noFill/>
    </a:ln>
  </c:spPr>
  <c:txPr>
    <a:bodyPr/>
    <a:lstStyle/>
    <a:p>
      <a:pPr>
        <a:defRPr sz="12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23004477381498E-2"/>
          <c:y val="3.8269229781875073E-2"/>
          <c:w val="0.90001621120889297"/>
          <c:h val="0.83313150842542583"/>
        </c:manualLayout>
      </c:layout>
      <c:barChart>
        <c:barDir val="col"/>
        <c:grouping val="clustered"/>
        <c:varyColors val="0"/>
        <c:ser>
          <c:idx val="1"/>
          <c:order val="0"/>
          <c:tx>
            <c:strRef>
              <c:f>'Gráfico I.5.A'!$A$7</c:f>
              <c:strCache>
                <c:ptCount val="1"/>
                <c:pt idx="0">
                  <c:v>América Latina</c:v>
                </c:pt>
              </c:strCache>
            </c:strRef>
          </c:tx>
          <c:spPr>
            <a:solidFill>
              <a:schemeClr val="accent1">
                <a:lumMod val="40000"/>
                <a:lumOff val="60000"/>
              </a:schemeClr>
            </a:solidFill>
            <a:ln>
              <a:noFill/>
            </a:ln>
            <a:effectLst/>
          </c:spPr>
          <c:invertIfNegative val="0"/>
          <c:dLbls>
            <c:spPr>
              <a:noFill/>
              <a:ln>
                <a:noFill/>
              </a:ln>
              <a:effectLst/>
            </c:spPr>
            <c:txPr>
              <a:bodyPr rot="0" vert="horz"/>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I.5.A'!$B$5:$I$5</c:f>
              <c:strCache>
                <c:ptCount val="8"/>
                <c:pt idx="0">
                  <c:v>2015</c:v>
                </c:pt>
                <c:pt idx="1">
                  <c:v>2016</c:v>
                </c:pt>
                <c:pt idx="2">
                  <c:v>2017</c:v>
                </c:pt>
                <c:pt idx="3">
                  <c:v>2018</c:v>
                </c:pt>
                <c:pt idx="4">
                  <c:v>2019</c:v>
                </c:pt>
                <c:pt idx="5">
                  <c:v>2020</c:v>
                </c:pt>
                <c:pt idx="6">
                  <c:v>2021</c:v>
                </c:pt>
                <c:pt idx="7">
                  <c:v>2022 (proy)</c:v>
                </c:pt>
              </c:strCache>
            </c:strRef>
          </c:cat>
          <c:val>
            <c:numRef>
              <c:f>'Gráfico I.5.A'!$B$7:$I$7</c:f>
              <c:numCache>
                <c:formatCode>0.0</c:formatCode>
                <c:ptCount val="8"/>
                <c:pt idx="0">
                  <c:v>7.5415122652030657</c:v>
                </c:pt>
                <c:pt idx="1">
                  <c:v>7.7717245831070176</c:v>
                </c:pt>
                <c:pt idx="2">
                  <c:v>7.7732125911142349</c:v>
                </c:pt>
                <c:pt idx="3">
                  <c:v>7.7652208350066401</c:v>
                </c:pt>
                <c:pt idx="4">
                  <c:v>7.9356414933838879</c:v>
                </c:pt>
                <c:pt idx="5">
                  <c:v>10.15826259805281</c:v>
                </c:pt>
                <c:pt idx="6">
                  <c:v>9.3196794211668319</c:v>
                </c:pt>
                <c:pt idx="7">
                  <c:v>7.8310751028954311</c:v>
                </c:pt>
              </c:numCache>
            </c:numRef>
          </c:val>
          <c:extLst>
            <c:ext xmlns:c16="http://schemas.microsoft.com/office/drawing/2014/chart" uri="{C3380CC4-5D6E-409C-BE32-E72D297353CC}">
              <c16:uniqueId val="{00000000-173E-4001-9796-508A986FB6A6}"/>
            </c:ext>
          </c:extLst>
        </c:ser>
        <c:dLbls>
          <c:showLegendKey val="0"/>
          <c:showVal val="0"/>
          <c:showCatName val="0"/>
          <c:showSerName val="0"/>
          <c:showPercent val="0"/>
          <c:showBubbleSize val="0"/>
        </c:dLbls>
        <c:gapWidth val="25"/>
        <c:axId val="770906656"/>
        <c:axId val="770901664"/>
      </c:barChart>
      <c:lineChart>
        <c:grouping val="standard"/>
        <c:varyColors val="0"/>
        <c:ser>
          <c:idx val="3"/>
          <c:order val="1"/>
          <c:tx>
            <c:strRef>
              <c:f>'Gráfico I.5.A'!$A$9</c:f>
              <c:strCache>
                <c:ptCount val="1"/>
                <c:pt idx="0">
                  <c:v>Promedio (7,8% del PIB, 2015-2019)</c:v>
                </c:pt>
              </c:strCache>
            </c:strRef>
          </c:tx>
          <c:spPr>
            <a:ln w="28575">
              <a:solidFill>
                <a:schemeClr val="accent2"/>
              </a:solidFill>
            </a:ln>
          </c:spPr>
          <c:marker>
            <c:symbol val="none"/>
          </c:marker>
          <c:cat>
            <c:strRef>
              <c:f>'Gráfico I.5.A'!$B$5:$I$5</c:f>
              <c:strCache>
                <c:ptCount val="8"/>
                <c:pt idx="0">
                  <c:v>2015</c:v>
                </c:pt>
                <c:pt idx="1">
                  <c:v>2016</c:v>
                </c:pt>
                <c:pt idx="2">
                  <c:v>2017</c:v>
                </c:pt>
                <c:pt idx="3">
                  <c:v>2018</c:v>
                </c:pt>
                <c:pt idx="4">
                  <c:v>2019</c:v>
                </c:pt>
                <c:pt idx="5">
                  <c:v>2020</c:v>
                </c:pt>
                <c:pt idx="6">
                  <c:v>2021</c:v>
                </c:pt>
                <c:pt idx="7">
                  <c:v>2022 (proy)</c:v>
                </c:pt>
              </c:strCache>
            </c:strRef>
          </c:cat>
          <c:val>
            <c:numRef>
              <c:f>'Gráfico I.5.A'!$B$9:$I$9</c:f>
              <c:numCache>
                <c:formatCode>0.0</c:formatCode>
                <c:ptCount val="8"/>
                <c:pt idx="0">
                  <c:v>7.7574623535629694</c:v>
                </c:pt>
                <c:pt idx="1">
                  <c:v>7.7574623535629694</c:v>
                </c:pt>
                <c:pt idx="2">
                  <c:v>7.7574623535629694</c:v>
                </c:pt>
                <c:pt idx="3">
                  <c:v>7.7574623535629694</c:v>
                </c:pt>
                <c:pt idx="4">
                  <c:v>7.7574623535629694</c:v>
                </c:pt>
                <c:pt idx="5">
                  <c:v>7.7574623535629694</c:v>
                </c:pt>
                <c:pt idx="6">
                  <c:v>7.7574623535629694</c:v>
                </c:pt>
                <c:pt idx="7">
                  <c:v>7.7574623535629694</c:v>
                </c:pt>
              </c:numCache>
            </c:numRef>
          </c:val>
          <c:smooth val="0"/>
          <c:extLst>
            <c:ext xmlns:c16="http://schemas.microsoft.com/office/drawing/2014/chart" uri="{C3380CC4-5D6E-409C-BE32-E72D297353CC}">
              <c16:uniqueId val="{00000001-173E-4001-9796-508A986FB6A6}"/>
            </c:ext>
          </c:extLst>
        </c:ser>
        <c:dLbls>
          <c:showLegendKey val="0"/>
          <c:showVal val="0"/>
          <c:showCatName val="0"/>
          <c:showSerName val="0"/>
          <c:showPercent val="0"/>
          <c:showBubbleSize val="0"/>
        </c:dLbls>
        <c:marker val="1"/>
        <c:smooth val="0"/>
        <c:axId val="770906656"/>
        <c:axId val="770901664"/>
      </c:lineChart>
      <c:catAx>
        <c:axId val="77090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770901664"/>
        <c:crosses val="autoZero"/>
        <c:auto val="1"/>
        <c:lblAlgn val="ctr"/>
        <c:lblOffset val="100"/>
        <c:noMultiLvlLbl val="0"/>
      </c:catAx>
      <c:valAx>
        <c:axId val="770901664"/>
        <c:scaling>
          <c:orientation val="minMax"/>
        </c:scaling>
        <c:delete val="0"/>
        <c:axPos val="l"/>
        <c:numFmt formatCode="General" sourceLinked="0"/>
        <c:majorTickMark val="none"/>
        <c:minorTickMark val="none"/>
        <c:tickLblPos val="nextTo"/>
        <c:spPr>
          <a:noFill/>
          <a:ln>
            <a:noFill/>
          </a:ln>
          <a:effectLst/>
        </c:spPr>
        <c:txPr>
          <a:bodyPr rot="-60000000" vert="horz"/>
          <a:lstStyle/>
          <a:p>
            <a:pPr>
              <a:defRPr/>
            </a:pPr>
            <a:endParaRPr lang="en-US"/>
          </a:p>
        </c:txPr>
        <c:crossAx val="770906656"/>
        <c:crosses val="autoZero"/>
        <c:crossBetween val="between"/>
      </c:valAx>
    </c:plotArea>
    <c:legend>
      <c:legendPos val="t"/>
      <c:legendEntry>
        <c:idx val="0"/>
        <c:delete val="1"/>
      </c:legendEntry>
      <c:overlay val="1"/>
      <c:spPr>
        <a:noFill/>
        <a:ln>
          <a:noFill/>
        </a:ln>
        <a:effectLst/>
      </c:spPr>
      <c:txPr>
        <a:bodyPr rot="0" vert="horz"/>
        <a:lstStyle/>
        <a:p>
          <a:pPr>
            <a:defRPr sz="1200" b="0">
              <a:latin typeface="Arial" panose="020B0604020202020204" pitchFamily="34" charset="0"/>
              <a:cs typeface="Arial" panose="020B0604020202020204" pitchFamily="34" charset="0"/>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'Gráfico I.4'!$E$5</c:f>
              <c:strCache>
                <c:ptCount val="1"/>
                <c:pt idx="0">
                  <c:v>Gasto corriente primario</c:v>
                </c:pt>
              </c:strCache>
            </c:strRef>
          </c:tx>
          <c:spPr>
            <a:solidFill>
              <a:schemeClr val="accent1">
                <a:lumMod val="40000"/>
                <a:lumOff val="60000"/>
              </a:schemeClr>
            </a:solidFill>
          </c:spPr>
          <c:invertIfNegative val="0"/>
          <c:dLbls>
            <c:spPr>
              <a:noFill/>
              <a:ln>
                <a:noFill/>
              </a:ln>
              <a:effectLst/>
            </c:spPr>
            <c:txPr>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'Gráfico I.4'!$D$6:$D$9</c:f>
              <c:strCache>
                <c:ptCount val="4"/>
                <c:pt idx="0">
                  <c:v>2019</c:v>
                </c:pt>
                <c:pt idx="1">
                  <c:v>2020</c:v>
                </c:pt>
                <c:pt idx="2">
                  <c:v>2021</c:v>
                </c:pt>
                <c:pt idx="3">
                  <c:v>2022 (proy)</c:v>
                </c:pt>
              </c:strCache>
            </c:strRef>
          </c:cat>
          <c:val>
            <c:numRef>
              <c:f>'Gráfico I.4'!$E$6:$E$9</c:f>
              <c:numCache>
                <c:formatCode>0.0</c:formatCode>
                <c:ptCount val="4"/>
                <c:pt idx="0">
                  <c:v>15.745652432867121</c:v>
                </c:pt>
                <c:pt idx="1">
                  <c:v>18.466513351467107</c:v>
                </c:pt>
                <c:pt idx="2">
                  <c:v>17.31611734430011</c:v>
                </c:pt>
                <c:pt idx="3">
                  <c:v>15.783343229545505</c:v>
                </c:pt>
              </c:numCache>
            </c:numRef>
          </c:val>
          <c:extLst>
            <c:ext xmlns:c16="http://schemas.microsoft.com/office/drawing/2014/chart" uri="{C3380CC4-5D6E-409C-BE32-E72D297353CC}">
              <c16:uniqueId val="{00000000-B866-4DF9-85C3-B61118CCBE29}"/>
            </c:ext>
          </c:extLst>
        </c:ser>
        <c:ser>
          <c:idx val="2"/>
          <c:order val="1"/>
          <c:tx>
            <c:strRef>
              <c:f>'Gráfico I.4'!$F$5</c:f>
              <c:strCache>
                <c:ptCount val="1"/>
                <c:pt idx="0">
                  <c:v>Gasto de capital</c:v>
                </c:pt>
              </c:strCache>
            </c:strRef>
          </c:tx>
          <c:invertIfNegative val="0"/>
          <c:dLbls>
            <c:spPr>
              <a:noFill/>
              <a:ln>
                <a:noFill/>
              </a:ln>
              <a:effectLst/>
            </c:spPr>
            <c:txPr>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'Gráfico I.4'!$D$6:$D$9</c:f>
              <c:strCache>
                <c:ptCount val="4"/>
                <c:pt idx="0">
                  <c:v>2019</c:v>
                </c:pt>
                <c:pt idx="1">
                  <c:v>2020</c:v>
                </c:pt>
                <c:pt idx="2">
                  <c:v>2021</c:v>
                </c:pt>
                <c:pt idx="3">
                  <c:v>2022 (proy)</c:v>
                </c:pt>
              </c:strCache>
            </c:strRef>
          </c:cat>
          <c:val>
            <c:numRef>
              <c:f>'Gráfico I.4'!$F$6:$F$9</c:f>
              <c:numCache>
                <c:formatCode>0.0</c:formatCode>
                <c:ptCount val="4"/>
                <c:pt idx="0">
                  <c:v>3.1349971065282229</c:v>
                </c:pt>
                <c:pt idx="1">
                  <c:v>3.3873277838590132</c:v>
                </c:pt>
                <c:pt idx="2">
                  <c:v>3.525277513453815</c:v>
                </c:pt>
                <c:pt idx="3">
                  <c:v>3.5937992695405434</c:v>
                </c:pt>
              </c:numCache>
            </c:numRef>
          </c:val>
          <c:extLst>
            <c:ext xmlns:c16="http://schemas.microsoft.com/office/drawing/2014/chart" uri="{C3380CC4-5D6E-409C-BE32-E72D297353CC}">
              <c16:uniqueId val="{00000001-B866-4DF9-85C3-B61118CCBE29}"/>
            </c:ext>
          </c:extLst>
        </c:ser>
        <c:ser>
          <c:idx val="1"/>
          <c:order val="2"/>
          <c:tx>
            <c:strRef>
              <c:f>'Gráfico I.4'!$G$5</c:f>
              <c:strCache>
                <c:ptCount val="1"/>
                <c:pt idx="0">
                  <c:v>Intereses</c:v>
                </c:pt>
              </c:strCache>
            </c:strRef>
          </c:tx>
          <c:spPr>
            <a:solidFill>
              <a:schemeClr val="accent2">
                <a:lumMod val="40000"/>
                <a:lumOff val="60000"/>
              </a:schemeClr>
            </a:solidFill>
          </c:spPr>
          <c:invertIfNegative val="0"/>
          <c:dLbls>
            <c:spPr>
              <a:noFill/>
              <a:ln>
                <a:noFill/>
              </a:ln>
              <a:effectLst/>
            </c:spPr>
            <c:txPr>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'Gráfico I.4'!$D$6:$D$9</c:f>
              <c:strCache>
                <c:ptCount val="4"/>
                <c:pt idx="0">
                  <c:v>2019</c:v>
                </c:pt>
                <c:pt idx="1">
                  <c:v>2020</c:v>
                </c:pt>
                <c:pt idx="2">
                  <c:v>2021</c:v>
                </c:pt>
                <c:pt idx="3">
                  <c:v>2022 (proy)</c:v>
                </c:pt>
              </c:strCache>
            </c:strRef>
          </c:cat>
          <c:val>
            <c:numRef>
              <c:f>'Gráfico I.4'!$G$6:$G$9</c:f>
              <c:numCache>
                <c:formatCode>0.0</c:formatCode>
                <c:ptCount val="4"/>
                <c:pt idx="0">
                  <c:v>2.5272163980258506</c:v>
                </c:pt>
                <c:pt idx="1">
                  <c:v>2.6460282566231355</c:v>
                </c:pt>
                <c:pt idx="2">
                  <c:v>2.5209248084110953</c:v>
                </c:pt>
                <c:pt idx="3">
                  <c:v>2.5122378896270261</c:v>
                </c:pt>
              </c:numCache>
            </c:numRef>
          </c:val>
          <c:extLst>
            <c:ext xmlns:c16="http://schemas.microsoft.com/office/drawing/2014/chart" uri="{C3380CC4-5D6E-409C-BE32-E72D297353CC}">
              <c16:uniqueId val="{00000002-B866-4DF9-85C3-B61118CCBE29}"/>
            </c:ext>
          </c:extLst>
        </c:ser>
        <c:dLbls>
          <c:dLblPos val="ctr"/>
          <c:showLegendKey val="0"/>
          <c:showVal val="1"/>
          <c:showCatName val="0"/>
          <c:showSerName val="0"/>
          <c:showPercent val="0"/>
          <c:showBubbleSize val="0"/>
        </c:dLbls>
        <c:gapWidth val="50"/>
        <c:overlap val="100"/>
        <c:axId val="702058496"/>
        <c:axId val="697270848"/>
      </c:barChart>
      <c:lineChart>
        <c:grouping val="standard"/>
        <c:varyColors val="0"/>
        <c:ser>
          <c:idx val="3"/>
          <c:order val="3"/>
          <c:tx>
            <c:strRef>
              <c:f>'Gráfico I.4'!$I$5</c:f>
              <c:strCache>
                <c:ptCount val="1"/>
                <c:pt idx="0">
                  <c:v>Gastos totales</c:v>
                </c:pt>
              </c:strCache>
            </c:strRef>
          </c:tx>
          <c:spPr>
            <a:ln>
              <a:noFill/>
            </a:ln>
          </c:spPr>
          <c:marker>
            <c:symbol val="none"/>
          </c:marker>
          <c:dLbls>
            <c:spPr>
              <a:no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'Gráfico I.4'!$D$6:$D$9</c:f>
              <c:strCache>
                <c:ptCount val="4"/>
                <c:pt idx="0">
                  <c:v>2019</c:v>
                </c:pt>
                <c:pt idx="1">
                  <c:v>2020</c:v>
                </c:pt>
                <c:pt idx="2">
                  <c:v>2021</c:v>
                </c:pt>
                <c:pt idx="3">
                  <c:v>2022 (proy)</c:v>
                </c:pt>
              </c:strCache>
            </c:strRef>
          </c:cat>
          <c:val>
            <c:numRef>
              <c:f>'Gráfico I.4'!$I$6:$I$9</c:f>
              <c:numCache>
                <c:formatCode>0.0</c:formatCode>
                <c:ptCount val="4"/>
                <c:pt idx="0">
                  <c:v>21.407865937421196</c:v>
                </c:pt>
                <c:pt idx="1">
                  <c:v>24.616457303035169</c:v>
                </c:pt>
                <c:pt idx="2">
                  <c:v>23.362319666165021</c:v>
                </c:pt>
                <c:pt idx="3">
                  <c:v>21.889380388713075</c:v>
                </c:pt>
              </c:numCache>
            </c:numRef>
          </c:val>
          <c:smooth val="0"/>
          <c:extLst>
            <c:ext xmlns:c16="http://schemas.microsoft.com/office/drawing/2014/chart" uri="{C3380CC4-5D6E-409C-BE32-E72D297353CC}">
              <c16:uniqueId val="{00000004-B866-4DF9-85C3-B61118CCBE29}"/>
            </c:ext>
          </c:extLst>
        </c:ser>
        <c:dLbls>
          <c:showLegendKey val="0"/>
          <c:showVal val="0"/>
          <c:showCatName val="0"/>
          <c:showSerName val="0"/>
          <c:showPercent val="0"/>
          <c:showBubbleSize val="0"/>
        </c:dLbls>
        <c:marker val="1"/>
        <c:smooth val="0"/>
        <c:axId val="702058496"/>
        <c:axId val="697270848"/>
      </c:lineChart>
      <c:catAx>
        <c:axId val="702058496"/>
        <c:scaling>
          <c:orientation val="minMax"/>
        </c:scaling>
        <c:delete val="0"/>
        <c:axPos val="b"/>
        <c:numFmt formatCode="General" sourceLinked="0"/>
        <c:majorTickMark val="out"/>
        <c:minorTickMark val="none"/>
        <c:tickLblPos val="low"/>
        <c:crossAx val="697270848"/>
        <c:crosses val="autoZero"/>
        <c:auto val="1"/>
        <c:lblAlgn val="ctr"/>
        <c:lblOffset val="100"/>
        <c:noMultiLvlLbl val="0"/>
      </c:catAx>
      <c:valAx>
        <c:axId val="697270848"/>
        <c:scaling>
          <c:orientation val="minMax"/>
        </c:scaling>
        <c:delete val="0"/>
        <c:axPos val="l"/>
        <c:numFmt formatCode="General" sourceLinked="0"/>
        <c:majorTickMark val="out"/>
        <c:minorTickMark val="none"/>
        <c:tickLblPos val="nextTo"/>
        <c:crossAx val="702058496"/>
        <c:crosses val="autoZero"/>
        <c:crossBetween val="between"/>
      </c:valAx>
    </c:plotArea>
    <c:legend>
      <c:legendPos val="t"/>
      <c:legendEntry>
        <c:idx val="3"/>
        <c:delete val="1"/>
      </c:legendEntry>
      <c:overlay val="0"/>
    </c:legend>
    <c:plotVisOnly val="1"/>
    <c:dispBlanksAs val="gap"/>
    <c:showDLblsOverMax val="0"/>
  </c:chart>
  <c:spPr>
    <a:ln>
      <a:noFill/>
    </a:ln>
  </c:spPr>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B3CC-4F36-9231-B329E998CE55}"/>
              </c:ext>
            </c:extLst>
          </c:dPt>
          <c:dPt>
            <c:idx val="11"/>
            <c:invertIfNegative val="0"/>
            <c:bubble3D val="0"/>
            <c:spPr>
              <a:solidFill>
                <a:schemeClr val="accent6">
                  <a:lumMod val="75000"/>
                </a:schemeClr>
              </a:solidFill>
              <a:ln>
                <a:noFill/>
              </a:ln>
              <a:effectLst/>
            </c:spPr>
            <c:extLst>
              <c:ext xmlns:c16="http://schemas.microsoft.com/office/drawing/2014/chart" uri="{C3380CC4-5D6E-409C-BE32-E72D297353CC}">
                <c16:uniqueId val="{00000006-B3CC-4F36-9231-B329E998CE55}"/>
              </c:ext>
            </c:extLst>
          </c:dPt>
          <c:dPt>
            <c:idx val="2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B3CC-4F36-9231-B329E998CE55}"/>
              </c:ext>
            </c:extLst>
          </c:dPt>
          <c:dPt>
            <c:idx val="2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4-B3CC-4F36-9231-B329E998CE55}"/>
              </c:ext>
            </c:extLst>
          </c:dPt>
          <c:dPt>
            <c:idx val="24"/>
            <c:invertIfNegative val="0"/>
            <c:bubble3D val="0"/>
            <c:spPr>
              <a:solidFill>
                <a:schemeClr val="accent2">
                  <a:lumMod val="75000"/>
                </a:schemeClr>
              </a:solidFill>
              <a:ln>
                <a:noFill/>
              </a:ln>
              <a:effectLst/>
            </c:spPr>
            <c:extLst>
              <c:ext xmlns:c16="http://schemas.microsoft.com/office/drawing/2014/chart" uri="{C3380CC4-5D6E-409C-BE32-E72D297353CC}">
                <c16:uniqueId val="{00000003-B3CC-4F36-9231-B329E998CE55}"/>
              </c:ext>
            </c:extLst>
          </c:dPt>
          <c:dLbls>
            <c:dLbl>
              <c:idx val="10"/>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B3CC-4F36-9231-B329E998CE55}"/>
                </c:ext>
              </c:extLst>
            </c:dLbl>
            <c:dLbl>
              <c:idx val="11"/>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B3CC-4F36-9231-B329E998CE55}"/>
                </c:ext>
              </c:extLst>
            </c:dLbl>
            <c:dLbl>
              <c:idx val="22"/>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B3CC-4F36-9231-B329E998CE55}"/>
                </c:ext>
              </c:extLst>
            </c:dLbl>
            <c:dLbl>
              <c:idx val="23"/>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B3CC-4F36-9231-B329E998CE55}"/>
                </c:ext>
              </c:extLst>
            </c:dLbl>
            <c:dLbl>
              <c:idx val="24"/>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3CC-4F36-9231-B329E998CE5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Haití</c:v>
                </c:pt>
                <c:pt idx="1">
                  <c:v>México</c:v>
                </c:pt>
                <c:pt idx="2">
                  <c:v>El Salvador</c:v>
                </c:pt>
                <c:pt idx="3">
                  <c:v>Nicaragua</c:v>
                </c:pt>
                <c:pt idx="4">
                  <c:v>Cuba</c:v>
                </c:pt>
                <c:pt idx="5">
                  <c:v>Costa Rica</c:v>
                </c:pt>
                <c:pt idx="6">
                  <c:v>Honduras</c:v>
                </c:pt>
                <c:pt idx="7">
                  <c:v>Guatemala</c:v>
                </c:pt>
                <c:pt idx="8">
                  <c:v>República Dominicana</c:v>
                </c:pt>
                <c:pt idx="9">
                  <c:v>Panamá</c:v>
                </c:pt>
                <c:pt idx="10">
                  <c:v>América Central</c:v>
                </c:pt>
                <c:pt idx="11">
                  <c:v>América Central y México</c:v>
                </c:pt>
                <c:pt idx="12">
                  <c:v>Paraguay</c:v>
                </c:pt>
                <c:pt idx="13">
                  <c:v>Brasil</c:v>
                </c:pt>
                <c:pt idx="14">
                  <c:v>Chile</c:v>
                </c:pt>
                <c:pt idx="15">
                  <c:v>Perú</c:v>
                </c:pt>
                <c:pt idx="16">
                  <c:v>Ecuador</c:v>
                </c:pt>
                <c:pt idx="17">
                  <c:v>Argentina</c:v>
                </c:pt>
                <c:pt idx="18">
                  <c:v>Bolivia (Estado Plurinacional de)</c:v>
                </c:pt>
                <c:pt idx="19">
                  <c:v>Uruguay</c:v>
                </c:pt>
                <c:pt idx="20">
                  <c:v>Colombia</c:v>
                </c:pt>
                <c:pt idx="21">
                  <c:v>Venezuela (República Bolivariana de)</c:v>
                </c:pt>
                <c:pt idx="22">
                  <c:v>América del Sur</c:v>
                </c:pt>
                <c:pt idx="23">
                  <c:v>América Latina</c:v>
                </c:pt>
                <c:pt idx="24">
                  <c:v>América Latina y el Caribe</c:v>
                </c:pt>
              </c:strCache>
            </c:strRef>
          </c:cat>
          <c:val>
            <c:numRef>
              <c:f>Sheet1!$B$2:$B$26</c:f>
              <c:numCache>
                <c:formatCode>General</c:formatCode>
                <c:ptCount val="25"/>
                <c:pt idx="0">
                  <c:v>-0.2</c:v>
                </c:pt>
                <c:pt idx="1">
                  <c:v>1.9</c:v>
                </c:pt>
                <c:pt idx="2">
                  <c:v>2.5</c:v>
                </c:pt>
                <c:pt idx="3">
                  <c:v>3</c:v>
                </c:pt>
                <c:pt idx="4">
                  <c:v>3</c:v>
                </c:pt>
                <c:pt idx="5">
                  <c:v>3.3</c:v>
                </c:pt>
                <c:pt idx="6">
                  <c:v>3.8</c:v>
                </c:pt>
                <c:pt idx="7">
                  <c:v>4</c:v>
                </c:pt>
                <c:pt idx="8">
                  <c:v>5.3</c:v>
                </c:pt>
                <c:pt idx="9">
                  <c:v>7</c:v>
                </c:pt>
                <c:pt idx="10">
                  <c:v>4.1147260091389581</c:v>
                </c:pt>
                <c:pt idx="11">
                  <c:v>2.5365812049616077</c:v>
                </c:pt>
                <c:pt idx="12">
                  <c:v>0.2</c:v>
                </c:pt>
                <c:pt idx="13">
                  <c:v>1.6</c:v>
                </c:pt>
                <c:pt idx="14">
                  <c:v>1.9</c:v>
                </c:pt>
                <c:pt idx="15">
                  <c:v>2.5</c:v>
                </c:pt>
                <c:pt idx="16">
                  <c:v>2.7</c:v>
                </c:pt>
                <c:pt idx="17">
                  <c:v>3.5</c:v>
                </c:pt>
                <c:pt idx="18">
                  <c:v>3.5</c:v>
                </c:pt>
                <c:pt idx="19">
                  <c:v>4.5</c:v>
                </c:pt>
                <c:pt idx="20">
                  <c:v>6.5</c:v>
                </c:pt>
                <c:pt idx="21">
                  <c:v>10</c:v>
                </c:pt>
                <c:pt idx="22">
                  <c:v>2.5979999999999999</c:v>
                </c:pt>
                <c:pt idx="23">
                  <c:v>2.5790000000000002</c:v>
                </c:pt>
                <c:pt idx="24">
                  <c:v>2.6827999999999999</c:v>
                </c:pt>
              </c:numCache>
            </c:numRef>
          </c:val>
          <c:extLst>
            <c:ext xmlns:c16="http://schemas.microsoft.com/office/drawing/2014/chart" uri="{C3380CC4-5D6E-409C-BE32-E72D297353CC}">
              <c16:uniqueId val="{00000000-B3CC-4F36-9231-B329E998CE55}"/>
            </c:ext>
          </c:extLst>
        </c:ser>
        <c:dLbls>
          <c:showLegendKey val="0"/>
          <c:showVal val="0"/>
          <c:showCatName val="0"/>
          <c:showSerName val="0"/>
          <c:showPercent val="0"/>
          <c:showBubbleSize val="0"/>
        </c:dLbls>
        <c:gapWidth val="50"/>
        <c:axId val="244870832"/>
        <c:axId val="244877072"/>
      </c:barChart>
      <c:catAx>
        <c:axId val="244870832"/>
        <c:scaling>
          <c:orientation val="minMax"/>
        </c:scaling>
        <c:delete val="0"/>
        <c:axPos val="l"/>
        <c:numFmt formatCode="General" sourceLinked="1"/>
        <c:majorTickMark val="none"/>
        <c:minorTickMark val="none"/>
        <c:tickLblPos val="low"/>
        <c:spPr>
          <a:noFill/>
          <a:ln w="12700" cap="flat" cmpd="sng" algn="ctr">
            <a:solidFill>
              <a:schemeClr val="accent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44877072"/>
        <c:crosses val="autoZero"/>
        <c:auto val="1"/>
        <c:lblAlgn val="ctr"/>
        <c:lblOffset val="100"/>
        <c:tickLblSkip val="1"/>
        <c:noMultiLvlLbl val="0"/>
      </c:catAx>
      <c:valAx>
        <c:axId val="244877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87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3"/>
            <c:invertIfNegative val="0"/>
            <c:bubble3D val="0"/>
            <c:spPr>
              <a:solidFill>
                <a:schemeClr val="accent4"/>
              </a:solidFill>
              <a:ln>
                <a:noFill/>
              </a:ln>
              <a:effectLst/>
            </c:spPr>
            <c:extLst>
              <c:ext xmlns:c16="http://schemas.microsoft.com/office/drawing/2014/chart" uri="{C3380CC4-5D6E-409C-BE32-E72D297353CC}">
                <c16:uniqueId val="{00000002-41EB-4A7E-A14E-37F66B282B66}"/>
              </c:ext>
            </c:extLst>
          </c:dPt>
          <c:dLbls>
            <c:dLbl>
              <c:idx val="12"/>
              <c:tx>
                <c:rich>
                  <a:bodyPr/>
                  <a:lstStyle/>
                  <a:p>
                    <a:r>
                      <a:rPr lang="en-US"/>
                      <a:t>52.0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1EB-4A7E-A14E-37F66B282B66}"/>
                </c:ext>
              </c:extLst>
            </c:dLbl>
            <c:dLbl>
              <c:idx val="13"/>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41EB-4A7E-A14E-37F66B282B6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Suriname</c:v>
                </c:pt>
                <c:pt idx="1">
                  <c:v>San Vicente y las Granadinas</c:v>
                </c:pt>
                <c:pt idx="2">
                  <c:v>Jamaica</c:v>
                </c:pt>
                <c:pt idx="3">
                  <c:v>Trinidad y Tabago</c:v>
                </c:pt>
                <c:pt idx="4">
                  <c:v>Granada</c:v>
                </c:pt>
                <c:pt idx="5">
                  <c:v>Saint Kitts y Nevis</c:v>
                </c:pt>
                <c:pt idx="6">
                  <c:v>Dominica</c:v>
                </c:pt>
                <c:pt idx="7">
                  <c:v>Belice</c:v>
                </c:pt>
                <c:pt idx="8">
                  <c:v>Barbados</c:v>
                </c:pt>
                <c:pt idx="9">
                  <c:v>Antigua y Barbuda</c:v>
                </c:pt>
                <c:pt idx="10">
                  <c:v>Santa Lucía</c:v>
                </c:pt>
                <c:pt idx="11">
                  <c:v>Bahamas</c:v>
                </c:pt>
                <c:pt idx="12">
                  <c:v>Guyana</c:v>
                </c:pt>
                <c:pt idx="13">
                  <c:v>El Caribe*</c:v>
                </c:pt>
              </c:strCache>
            </c:strRef>
          </c:cat>
          <c:val>
            <c:numRef>
              <c:f>Sheet1!$B$2:$B$15</c:f>
              <c:numCache>
                <c:formatCode>General</c:formatCode>
                <c:ptCount val="14"/>
                <c:pt idx="0">
                  <c:v>1.5</c:v>
                </c:pt>
                <c:pt idx="1">
                  <c:v>2.71</c:v>
                </c:pt>
                <c:pt idx="2">
                  <c:v>2.8</c:v>
                </c:pt>
                <c:pt idx="3">
                  <c:v>3.7</c:v>
                </c:pt>
                <c:pt idx="4">
                  <c:v>3.7</c:v>
                </c:pt>
                <c:pt idx="5">
                  <c:v>5</c:v>
                </c:pt>
                <c:pt idx="6">
                  <c:v>5.68</c:v>
                </c:pt>
                <c:pt idx="7">
                  <c:v>5.8</c:v>
                </c:pt>
                <c:pt idx="8">
                  <c:v>5.9</c:v>
                </c:pt>
                <c:pt idx="9">
                  <c:v>7.5</c:v>
                </c:pt>
                <c:pt idx="10">
                  <c:v>8</c:v>
                </c:pt>
                <c:pt idx="11">
                  <c:v>8.5</c:v>
                </c:pt>
                <c:pt idx="12">
                  <c:v>18</c:v>
                </c:pt>
                <c:pt idx="13">
                  <c:v>4.6619302127187678</c:v>
                </c:pt>
              </c:numCache>
            </c:numRef>
          </c:val>
          <c:extLst>
            <c:ext xmlns:c16="http://schemas.microsoft.com/office/drawing/2014/chart" uri="{C3380CC4-5D6E-409C-BE32-E72D297353CC}">
              <c16:uniqueId val="{00000000-41EB-4A7E-A14E-37F66B282B66}"/>
            </c:ext>
          </c:extLst>
        </c:ser>
        <c:dLbls>
          <c:showLegendKey val="0"/>
          <c:showVal val="0"/>
          <c:showCatName val="0"/>
          <c:showSerName val="0"/>
          <c:showPercent val="0"/>
          <c:showBubbleSize val="0"/>
        </c:dLbls>
        <c:gapWidth val="50"/>
        <c:axId val="244870832"/>
        <c:axId val="244877072"/>
      </c:barChart>
      <c:catAx>
        <c:axId val="24487083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44877072"/>
        <c:crosses val="autoZero"/>
        <c:auto val="1"/>
        <c:lblAlgn val="ctr"/>
        <c:lblOffset val="100"/>
        <c:noMultiLvlLbl val="0"/>
      </c:catAx>
      <c:valAx>
        <c:axId val="244877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87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lumMod val="60000"/>
                <a:lumOff val="40000"/>
              </a:schemeClr>
            </a:solidFill>
            <a:ln>
              <a:noFill/>
            </a:ln>
            <a:effectLst/>
          </c:spPr>
          <c:invertIfNegative val="0"/>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75-48F2-B647-29EE74D1CDF7}"/>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75-48F2-B647-29EE74D1CDF7}"/>
                </c:ext>
              </c:extLst>
            </c:dLbl>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75-48F2-B647-29EE74D1CDF7}"/>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75-48F2-B647-29EE74D1CDF7}"/>
                </c:ext>
              </c:extLst>
            </c:dLbl>
            <c:dLbl>
              <c:idx val="4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75-48F2-B647-29EE74D1CDF7}"/>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 A2 y A3'!$D$1:$AZ$1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A3'!$D$13:$AZ$13</c:f>
              <c:numCache>
                <c:formatCode>0.0</c:formatCode>
                <c:ptCount val="49"/>
                <c:pt idx="0">
                  <c:v>8.7902677330210963</c:v>
                </c:pt>
                <c:pt idx="1">
                  <c:v>8.6650554554752226</c:v>
                </c:pt>
                <c:pt idx="2">
                  <c:v>9.7469791860250297</c:v>
                </c:pt>
                <c:pt idx="3">
                  <c:v>8.9430798461975982</c:v>
                </c:pt>
                <c:pt idx="4">
                  <c:v>18.858432649733015</c:v>
                </c:pt>
                <c:pt idx="5">
                  <c:v>8.2339968907151793</c:v>
                </c:pt>
                <c:pt idx="6">
                  <c:v>7.1949458367339014</c:v>
                </c:pt>
                <c:pt idx="7">
                  <c:v>8.0188427344239024</c:v>
                </c:pt>
                <c:pt idx="8">
                  <c:v>-4.4149776370406286</c:v>
                </c:pt>
                <c:pt idx="9">
                  <c:v>21.838445022327679</c:v>
                </c:pt>
                <c:pt idx="10">
                  <c:v>9.8465193986694501</c:v>
                </c:pt>
                <c:pt idx="11">
                  <c:v>-16.630632733686635</c:v>
                </c:pt>
                <c:pt idx="12">
                  <c:v>-23.609853132372205</c:v>
                </c:pt>
                <c:pt idx="13">
                  <c:v>-9.1405584953238144</c:v>
                </c:pt>
                <c:pt idx="14">
                  <c:v>15.191706139131146</c:v>
                </c:pt>
                <c:pt idx="15">
                  <c:v>18.363961494440993</c:v>
                </c:pt>
                <c:pt idx="16">
                  <c:v>-8.0938719680629383</c:v>
                </c:pt>
                <c:pt idx="17">
                  <c:v>-6.5504379644766413</c:v>
                </c:pt>
                <c:pt idx="18">
                  <c:v>-6.3903404831258559</c:v>
                </c:pt>
                <c:pt idx="19">
                  <c:v>30.14424968312397</c:v>
                </c:pt>
                <c:pt idx="20">
                  <c:v>-4.2854903613102184</c:v>
                </c:pt>
                <c:pt idx="21">
                  <c:v>15.348536826647452</c:v>
                </c:pt>
                <c:pt idx="22">
                  <c:v>-5.1924698209592108</c:v>
                </c:pt>
                <c:pt idx="23">
                  <c:v>9.3787874908381141</c:v>
                </c:pt>
                <c:pt idx="24">
                  <c:v>-22.905550843931998</c:v>
                </c:pt>
                <c:pt idx="25">
                  <c:v>-11.272774566867749</c:v>
                </c:pt>
                <c:pt idx="26">
                  <c:v>10.989651148285052</c:v>
                </c:pt>
                <c:pt idx="27">
                  <c:v>11.775619971962126</c:v>
                </c:pt>
                <c:pt idx="28">
                  <c:v>-16.864906054818039</c:v>
                </c:pt>
                <c:pt idx="29">
                  <c:v>9.5559942385138097</c:v>
                </c:pt>
                <c:pt idx="30">
                  <c:v>10.483891293621262</c:v>
                </c:pt>
                <c:pt idx="31">
                  <c:v>2.271198273130226</c:v>
                </c:pt>
                <c:pt idx="32">
                  <c:v>-21.932919913284941</c:v>
                </c:pt>
                <c:pt idx="33">
                  <c:v>13.373490649792119</c:v>
                </c:pt>
                <c:pt idx="34">
                  <c:v>18.509681315271308</c:v>
                </c:pt>
                <c:pt idx="35">
                  <c:v>19.238129001166769</c:v>
                </c:pt>
                <c:pt idx="36">
                  <c:v>9.1806712744951326</c:v>
                </c:pt>
                <c:pt idx="37">
                  <c:v>19.420605817842841</c:v>
                </c:pt>
                <c:pt idx="38">
                  <c:v>1.3940840953853284</c:v>
                </c:pt>
                <c:pt idx="39">
                  <c:v>6.5679552337117419</c:v>
                </c:pt>
                <c:pt idx="40">
                  <c:v>-1.3757518469926344</c:v>
                </c:pt>
                <c:pt idx="41">
                  <c:v>3.9783345440576712</c:v>
                </c:pt>
                <c:pt idx="42">
                  <c:v>3.3922340912000193</c:v>
                </c:pt>
                <c:pt idx="43">
                  <c:v>-1.4570700385593494</c:v>
                </c:pt>
                <c:pt idx="44">
                  <c:v>-7.6404673058246386</c:v>
                </c:pt>
                <c:pt idx="45">
                  <c:v>-13.615321847127637</c:v>
                </c:pt>
                <c:pt idx="46">
                  <c:v>-4.2570974752369484</c:v>
                </c:pt>
                <c:pt idx="47">
                  <c:v>-2.6814944629047544</c:v>
                </c:pt>
                <c:pt idx="48">
                  <c:v>-9.1536475386458029</c:v>
                </c:pt>
              </c:numCache>
            </c:numRef>
          </c:val>
          <c:extLst>
            <c:ext xmlns:c16="http://schemas.microsoft.com/office/drawing/2014/chart" uri="{C3380CC4-5D6E-409C-BE32-E72D297353CC}">
              <c16:uniqueId val="{00000005-C875-48F2-B647-29EE74D1CDF7}"/>
            </c:ext>
          </c:extLst>
        </c:ser>
        <c:dLbls>
          <c:showLegendKey val="0"/>
          <c:showVal val="0"/>
          <c:showCatName val="0"/>
          <c:showSerName val="0"/>
          <c:showPercent val="0"/>
          <c:showBubbleSize val="0"/>
        </c:dLbls>
        <c:gapWidth val="50"/>
        <c:overlap val="100"/>
        <c:axId val="786971759"/>
        <c:axId val="786972175"/>
      </c:barChart>
      <c:lineChart>
        <c:grouping val="standard"/>
        <c:varyColors val="0"/>
        <c:ser>
          <c:idx val="1"/>
          <c:order val="1"/>
          <c:spPr>
            <a:ln w="28575" cap="rnd">
              <a:solidFill>
                <a:srgbClr val="FF0000"/>
              </a:solidFill>
              <a:round/>
            </a:ln>
            <a:effectLst/>
          </c:spPr>
          <c:marker>
            <c:symbol val="none"/>
          </c:marker>
          <c:dLbls>
            <c:dLbl>
              <c:idx val="6"/>
              <c:layout>
                <c:manualLayout>
                  <c:x val="-1.6666666666666718E-2"/>
                  <c:y val="-5.5749128919860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75-48F2-B647-29EE74D1CDF7}"/>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'[Graficos varios Parte A.xlsx]Sheet11'!$D$1:$AZ$1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A3'!$D$14:$AZ$14</c:f>
              <c:numCache>
                <c:formatCode>0.0</c:formatCode>
                <c:ptCount val="49"/>
                <c:pt idx="0">
                  <c:v>8.0805951185517255</c:v>
                </c:pt>
                <c:pt idx="1">
                  <c:v>8.0805951185517255</c:v>
                </c:pt>
                <c:pt idx="2">
                  <c:v>8.0805951185517255</c:v>
                </c:pt>
                <c:pt idx="3">
                  <c:v>8.0805951185517255</c:v>
                </c:pt>
                <c:pt idx="4">
                  <c:v>8.0805951185517255</c:v>
                </c:pt>
                <c:pt idx="5">
                  <c:v>8.0805951185517255</c:v>
                </c:pt>
                <c:pt idx="6">
                  <c:v>8.0805951185517255</c:v>
                </c:pt>
                <c:pt idx="7">
                  <c:v>8.0805951185517255</c:v>
                </c:pt>
                <c:pt idx="8">
                  <c:v>8.0805951185517255</c:v>
                </c:pt>
              </c:numCache>
            </c:numRef>
          </c:val>
          <c:smooth val="0"/>
          <c:extLst>
            <c:ext xmlns:c16="http://schemas.microsoft.com/office/drawing/2014/chart" uri="{C3380CC4-5D6E-409C-BE32-E72D297353CC}">
              <c16:uniqueId val="{00000007-C875-48F2-B647-29EE74D1CDF7}"/>
            </c:ext>
          </c:extLst>
        </c:ser>
        <c:ser>
          <c:idx val="2"/>
          <c:order val="2"/>
          <c:spPr>
            <a:ln w="28575" cap="rnd">
              <a:solidFill>
                <a:srgbClr val="FF0000"/>
              </a:solidFill>
              <a:round/>
            </a:ln>
            <a:effectLst/>
          </c:spPr>
          <c:marker>
            <c:symbol val="none"/>
          </c:marker>
          <c:dLbls>
            <c:dLbl>
              <c:idx val="15"/>
              <c:layout>
                <c:manualLayout>
                  <c:x val="-0.14722222222222223"/>
                  <c:y val="4.1811846689895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875-48F2-B647-29EE74D1CDF7}"/>
                </c:ext>
              </c:extLst>
            </c:dLbl>
            <c:spPr>
              <a:noFill/>
              <a:ln>
                <a:noFill/>
              </a:ln>
              <a:effectLst/>
            </c:spPr>
            <c:txPr>
              <a:bodyPr rot="0" spcFirstLastPara="1" vertOverflow="ellipsis" vert="horz" wrap="square" anchor="ctr" anchorCtr="1"/>
              <a:lstStyle/>
              <a:p>
                <a:pPr algn="ctr" rtl="0">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'[Graficos varios Parte A.xlsx]Sheet11'!$D$1:$AZ$1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A3'!$D$15:$AZ$15</c:f>
              <c:numCache>
                <c:formatCode>General</c:formatCode>
                <c:ptCount val="49"/>
                <c:pt idx="9" formatCode="0.0">
                  <c:v>-1.6245420647969744</c:v>
                </c:pt>
                <c:pt idx="10" formatCode="0.0">
                  <c:v>-1.6245420647969744</c:v>
                </c:pt>
                <c:pt idx="11" formatCode="0.0">
                  <c:v>-1.6245420647969744</c:v>
                </c:pt>
                <c:pt idx="12" formatCode="0.0">
                  <c:v>-1.6245420647969744</c:v>
                </c:pt>
                <c:pt idx="13" formatCode="0.0">
                  <c:v>-1.6245420647969744</c:v>
                </c:pt>
                <c:pt idx="14" formatCode="0.0">
                  <c:v>-1.6245420647969744</c:v>
                </c:pt>
                <c:pt idx="15" formatCode="0.0">
                  <c:v>-1.6245420647969744</c:v>
                </c:pt>
                <c:pt idx="16" formatCode="0.0">
                  <c:v>-1.6245420647969744</c:v>
                </c:pt>
                <c:pt idx="17" formatCode="0.0">
                  <c:v>-1.6245420647969744</c:v>
                </c:pt>
                <c:pt idx="18" formatCode="0.0">
                  <c:v>-1.6245420647969744</c:v>
                </c:pt>
              </c:numCache>
            </c:numRef>
          </c:val>
          <c:smooth val="0"/>
          <c:extLst>
            <c:ext xmlns:c16="http://schemas.microsoft.com/office/drawing/2014/chart" uri="{C3380CC4-5D6E-409C-BE32-E72D297353CC}">
              <c16:uniqueId val="{00000009-C875-48F2-B647-29EE74D1CDF7}"/>
            </c:ext>
          </c:extLst>
        </c:ser>
        <c:ser>
          <c:idx val="3"/>
          <c:order val="3"/>
          <c:spPr>
            <a:ln w="28575" cap="rnd">
              <a:solidFill>
                <a:srgbClr val="FF0000"/>
              </a:solidFill>
              <a:round/>
            </a:ln>
            <a:effectLst/>
          </c:spPr>
          <c:marker>
            <c:symbol val="none"/>
          </c:marker>
          <c:dLbls>
            <c:dLbl>
              <c:idx val="25"/>
              <c:layout>
                <c:manualLayout>
                  <c:x val="-0.05"/>
                  <c:y val="-4.6457607433217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875-48F2-B647-29EE74D1CDF7}"/>
                </c:ext>
              </c:extLst>
            </c:dLbl>
            <c:spPr>
              <a:noFill/>
              <a:ln>
                <a:noFill/>
              </a:ln>
              <a:effectLst/>
            </c:spPr>
            <c:txPr>
              <a:bodyPr rot="0" spcFirstLastPara="1" vertOverflow="ellipsis" vert="horz" wrap="square" anchor="ctr" anchorCtr="1"/>
              <a:lstStyle/>
              <a:p>
                <a:pPr algn="ctr" rtl="0">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'[Graficos varios Parte A.xlsx]Sheet11'!$D$1:$AZ$1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A3'!$D$16:$AZ$16</c:f>
              <c:numCache>
                <c:formatCode>General</c:formatCode>
                <c:ptCount val="49"/>
                <c:pt idx="19" formatCode="0.0">
                  <c:v>0.50055883587232231</c:v>
                </c:pt>
                <c:pt idx="20" formatCode="0.0">
                  <c:v>0.50055883587232231</c:v>
                </c:pt>
                <c:pt idx="21" formatCode="0.0">
                  <c:v>0.50055883587232231</c:v>
                </c:pt>
                <c:pt idx="22" formatCode="0.0">
                  <c:v>0.50055883587232231</c:v>
                </c:pt>
                <c:pt idx="23" formatCode="0.0">
                  <c:v>0.50055883587232231</c:v>
                </c:pt>
                <c:pt idx="24" formatCode="0.0">
                  <c:v>0.50055883587232231</c:v>
                </c:pt>
                <c:pt idx="25" formatCode="0.0">
                  <c:v>0.50055883587232231</c:v>
                </c:pt>
                <c:pt idx="26" formatCode="0.0">
                  <c:v>0.50055883587232231</c:v>
                </c:pt>
                <c:pt idx="27" formatCode="0.0">
                  <c:v>0.50055883587232231</c:v>
                </c:pt>
                <c:pt idx="28" formatCode="0.0">
                  <c:v>0.50055883587232231</c:v>
                </c:pt>
              </c:numCache>
            </c:numRef>
          </c:val>
          <c:smooth val="0"/>
          <c:extLst>
            <c:ext xmlns:c16="http://schemas.microsoft.com/office/drawing/2014/chart" uri="{C3380CC4-5D6E-409C-BE32-E72D297353CC}">
              <c16:uniqueId val="{0000000B-C875-48F2-B647-29EE74D1CDF7}"/>
            </c:ext>
          </c:extLst>
        </c:ser>
        <c:ser>
          <c:idx val="4"/>
          <c:order val="4"/>
          <c:spPr>
            <a:ln w="28575" cap="rnd">
              <a:solidFill>
                <a:srgbClr val="FF0000"/>
              </a:solidFill>
              <a:round/>
            </a:ln>
            <a:effectLst/>
          </c:spPr>
          <c:marker>
            <c:symbol val="none"/>
          </c:marker>
          <c:dLbls>
            <c:dLbl>
              <c:idx val="38"/>
              <c:layout>
                <c:manualLayout>
                  <c:x val="-1.388888888888899E-2"/>
                  <c:y val="-5.1103368176538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875-48F2-B647-29EE74D1CDF7}"/>
                </c:ext>
              </c:extLst>
            </c:dLbl>
            <c:spPr>
              <a:noFill/>
              <a:ln>
                <a:noFill/>
              </a:ln>
              <a:effectLst/>
            </c:spPr>
            <c:txPr>
              <a:bodyPr rot="0" spcFirstLastPara="1" vertOverflow="ellipsis" vert="horz" wrap="square" anchor="ctr" anchorCtr="1"/>
              <a:lstStyle/>
              <a:p>
                <a:pPr algn="ctr" rtl="0">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'[Graficos varios Parte A.xlsx]Sheet11'!$D$1:$AZ$1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A3'!$D$17:$AZ$17</c:f>
              <c:numCache>
                <c:formatCode>General</c:formatCode>
                <c:ptCount val="49"/>
                <c:pt idx="29" formatCode="0.0">
                  <c:v>7.4255172518572277</c:v>
                </c:pt>
                <c:pt idx="30" formatCode="0.0">
                  <c:v>7.4255172518572277</c:v>
                </c:pt>
                <c:pt idx="31" formatCode="0.0">
                  <c:v>7.4255172518572277</c:v>
                </c:pt>
                <c:pt idx="32" formatCode="0.0">
                  <c:v>7.4255172518572277</c:v>
                </c:pt>
                <c:pt idx="33" formatCode="0.0">
                  <c:v>7.4255172518572277</c:v>
                </c:pt>
                <c:pt idx="34" formatCode="0.0">
                  <c:v>7.4255172518572277</c:v>
                </c:pt>
                <c:pt idx="35" formatCode="0.0">
                  <c:v>7.4255172518572277</c:v>
                </c:pt>
                <c:pt idx="36" formatCode="0.0">
                  <c:v>7.4255172518572277</c:v>
                </c:pt>
                <c:pt idx="37" formatCode="0.0">
                  <c:v>7.4255172518572277</c:v>
                </c:pt>
                <c:pt idx="38" formatCode="0.0">
                  <c:v>7.4255172518572277</c:v>
                </c:pt>
              </c:numCache>
            </c:numRef>
          </c:val>
          <c:smooth val="0"/>
          <c:extLst>
            <c:ext xmlns:c16="http://schemas.microsoft.com/office/drawing/2014/chart" uri="{C3380CC4-5D6E-409C-BE32-E72D297353CC}">
              <c16:uniqueId val="{0000000D-C875-48F2-B647-29EE74D1CDF7}"/>
            </c:ext>
          </c:extLst>
        </c:ser>
        <c:ser>
          <c:idx val="5"/>
          <c:order val="5"/>
          <c:spPr>
            <a:ln w="28575" cap="rnd">
              <a:solidFill>
                <a:srgbClr val="FF0000"/>
              </a:solidFill>
              <a:round/>
            </a:ln>
            <a:effectLst/>
          </c:spPr>
          <c:marker>
            <c:symbol val="none"/>
          </c:marker>
          <c:dLbls>
            <c:dLbl>
              <c:idx val="40"/>
              <c:layout>
                <c:manualLayout>
                  <c:x val="-2.7777777777777776E-2"/>
                  <c:y val="4.6457607433217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875-48F2-B647-29EE74D1CDF7}"/>
                </c:ext>
              </c:extLst>
            </c:dLbl>
            <c:numFmt formatCode="#,##0.0" sourceLinked="0"/>
            <c:spPr>
              <a:noFill/>
              <a:ln>
                <a:noFill/>
              </a:ln>
              <a:effectLst/>
            </c:spPr>
            <c:txPr>
              <a:bodyPr rot="0" spcFirstLastPara="1" vertOverflow="ellipsis" vert="horz" wrap="square" anchor="ctr" anchorCtr="1"/>
              <a:lstStyle/>
              <a:p>
                <a:pPr algn="ctr" rtl="0">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'[Graficos varios Parte A.xlsx]Sheet11'!$D$1:$AZ$1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'[Graficos varios Parte A.xlsx]Sheet11'!$D$18:$AZ$18</c:f>
              <c:numCache>
                <c:formatCode>General</c:formatCode>
                <c:ptCount val="49"/>
                <c:pt idx="39">
                  <c:v>-2.8104760820599095</c:v>
                </c:pt>
                <c:pt idx="40">
                  <c:v>-2.8104760820599095</c:v>
                </c:pt>
                <c:pt idx="41">
                  <c:v>-2.8104760820599095</c:v>
                </c:pt>
                <c:pt idx="42">
                  <c:v>-2.8104760820599095</c:v>
                </c:pt>
                <c:pt idx="43">
                  <c:v>-2.8104760820599095</c:v>
                </c:pt>
                <c:pt idx="44">
                  <c:v>-2.8104760820599095</c:v>
                </c:pt>
                <c:pt idx="45">
                  <c:v>-2.8104760820599095</c:v>
                </c:pt>
                <c:pt idx="46">
                  <c:v>-2.8104760820599095</c:v>
                </c:pt>
                <c:pt idx="47">
                  <c:v>-2.8104760820599095</c:v>
                </c:pt>
                <c:pt idx="48">
                  <c:v>-2.8104760820599095</c:v>
                </c:pt>
              </c:numCache>
            </c:numRef>
          </c:val>
          <c:smooth val="0"/>
          <c:extLst>
            <c:ext xmlns:c16="http://schemas.microsoft.com/office/drawing/2014/chart" uri="{C3380CC4-5D6E-409C-BE32-E72D297353CC}">
              <c16:uniqueId val="{0000000F-C875-48F2-B647-29EE74D1CDF7}"/>
            </c:ext>
          </c:extLst>
        </c:ser>
        <c:dLbls>
          <c:showLegendKey val="0"/>
          <c:showVal val="0"/>
          <c:showCatName val="0"/>
          <c:showSerName val="0"/>
          <c:showPercent val="0"/>
          <c:showBubbleSize val="0"/>
        </c:dLbls>
        <c:marker val="1"/>
        <c:smooth val="0"/>
        <c:axId val="786971759"/>
        <c:axId val="786972175"/>
      </c:lineChart>
      <c:catAx>
        <c:axId val="786971759"/>
        <c:scaling>
          <c:orientation val="minMax"/>
        </c:scaling>
        <c:delete val="0"/>
        <c:axPos val="b"/>
        <c:numFmt formatCode="General" sourceLinked="1"/>
        <c:majorTickMark val="none"/>
        <c:minorTickMark val="none"/>
        <c:tickLblPos val="low"/>
        <c:spPr>
          <a:noFill/>
          <a:ln w="12700" cap="flat" cmpd="sng" algn="ctr">
            <a:solidFill>
              <a:schemeClr val="accent1"/>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786972175"/>
        <c:crosses val="autoZero"/>
        <c:auto val="1"/>
        <c:lblAlgn val="ctr"/>
        <c:lblOffset val="100"/>
        <c:noMultiLvlLbl val="0"/>
      </c:catAx>
      <c:valAx>
        <c:axId val="7869721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86971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lumMod val="60000"/>
                <a:lumOff val="40000"/>
              </a:schemeClr>
            </a:solidFill>
            <a:ln>
              <a:solidFill>
                <a:schemeClr val="accent2"/>
              </a:solid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54-4AD9-82F0-9C3B3557E6F6}"/>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54-4AD9-82F0-9C3B3557E6F6}"/>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54-4AD9-82F0-9C3B3557E6F6}"/>
                </c:ext>
              </c:extLst>
            </c:dLbl>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54-4AD9-82F0-9C3B3557E6F6}"/>
                </c:ext>
              </c:extLst>
            </c:dLbl>
            <c:dLbl>
              <c:idx val="3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54-4AD9-82F0-9C3B3557E6F6}"/>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54-4AD9-82F0-9C3B3557E6F6}"/>
                </c:ext>
              </c:extLst>
            </c:dLbl>
            <c:dLbl>
              <c:idx val="4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54-4AD9-82F0-9C3B3557E6F6}"/>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 A2 y A3'!$D$1:$AZ$1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A3'!$D$20:$AZ$20</c:f>
              <c:numCache>
                <c:formatCode>0.0</c:formatCode>
                <c:ptCount val="49"/>
                <c:pt idx="0">
                  <c:v>6.0813404371988344</c:v>
                </c:pt>
                <c:pt idx="1">
                  <c:v>7.6819636255128554</c:v>
                </c:pt>
                <c:pt idx="2">
                  <c:v>14.353581464920628</c:v>
                </c:pt>
                <c:pt idx="3">
                  <c:v>10.265885420095721</c:v>
                </c:pt>
                <c:pt idx="4">
                  <c:v>4.6014177052855709</c:v>
                </c:pt>
                <c:pt idx="5">
                  <c:v>1.1955770795961884</c:v>
                </c:pt>
                <c:pt idx="6">
                  <c:v>-2.9613181085758944</c:v>
                </c:pt>
                <c:pt idx="7">
                  <c:v>5.9341874558252572</c:v>
                </c:pt>
                <c:pt idx="8">
                  <c:v>13.694917129032081</c:v>
                </c:pt>
                <c:pt idx="9">
                  <c:v>5.4631704605047293</c:v>
                </c:pt>
                <c:pt idx="10">
                  <c:v>-5.7784585456923114</c:v>
                </c:pt>
                <c:pt idx="11">
                  <c:v>-10.821446835922256</c:v>
                </c:pt>
                <c:pt idx="12">
                  <c:v>-18.715998839075542</c:v>
                </c:pt>
                <c:pt idx="13">
                  <c:v>5.8842526961659924</c:v>
                </c:pt>
                <c:pt idx="14">
                  <c:v>1.6044648545167739</c:v>
                </c:pt>
                <c:pt idx="15">
                  <c:v>3.7688026385003237</c:v>
                </c:pt>
                <c:pt idx="16">
                  <c:v>7.359216074682462</c:v>
                </c:pt>
                <c:pt idx="17">
                  <c:v>1.4375386206476826</c:v>
                </c:pt>
                <c:pt idx="18">
                  <c:v>3.2726095149858025</c:v>
                </c:pt>
                <c:pt idx="19">
                  <c:v>-9.8612718668721797</c:v>
                </c:pt>
                <c:pt idx="20">
                  <c:v>10.689699847490663</c:v>
                </c:pt>
                <c:pt idx="21">
                  <c:v>11.284744137495162</c:v>
                </c:pt>
                <c:pt idx="22">
                  <c:v>9.4234863497643762</c:v>
                </c:pt>
                <c:pt idx="23">
                  <c:v>9.1987909474793526</c:v>
                </c:pt>
                <c:pt idx="24">
                  <c:v>-9.0373607530669258</c:v>
                </c:pt>
                <c:pt idx="25">
                  <c:v>10.782293706061076</c:v>
                </c:pt>
                <c:pt idx="26">
                  <c:v>12.405477718401304</c:v>
                </c:pt>
                <c:pt idx="27">
                  <c:v>4.0275147444891468</c:v>
                </c:pt>
                <c:pt idx="28">
                  <c:v>-1.2733145319216987</c:v>
                </c:pt>
                <c:pt idx="29">
                  <c:v>1.9656760616643343</c:v>
                </c:pt>
                <c:pt idx="30">
                  <c:v>-5.6767871565507448</c:v>
                </c:pt>
                <c:pt idx="31">
                  <c:v>-3.6471297493933741</c:v>
                </c:pt>
                <c:pt idx="32">
                  <c:v>4.6820503322621665</c:v>
                </c:pt>
                <c:pt idx="33">
                  <c:v>8.2720116007145137</c:v>
                </c:pt>
                <c:pt idx="34">
                  <c:v>6.5097450521773403</c:v>
                </c:pt>
                <c:pt idx="35">
                  <c:v>9.2045196859289256</c:v>
                </c:pt>
                <c:pt idx="36">
                  <c:v>13.769383144003221</c:v>
                </c:pt>
                <c:pt idx="37">
                  <c:v>5.8061088638972524</c:v>
                </c:pt>
                <c:pt idx="38">
                  <c:v>-10.987819630239205</c:v>
                </c:pt>
                <c:pt idx="39">
                  <c:v>11.588284822337247</c:v>
                </c:pt>
                <c:pt idx="40">
                  <c:v>12.097608261060522</c:v>
                </c:pt>
                <c:pt idx="41">
                  <c:v>6.8301112288341237</c:v>
                </c:pt>
                <c:pt idx="42">
                  <c:v>1.1841296285788117</c:v>
                </c:pt>
                <c:pt idx="43">
                  <c:v>-1.4254861715082057</c:v>
                </c:pt>
                <c:pt idx="44">
                  <c:v>-1.8365602691007954</c:v>
                </c:pt>
                <c:pt idx="45">
                  <c:v>-1.9669067866837309</c:v>
                </c:pt>
                <c:pt idx="46">
                  <c:v>1.8601463785807626</c:v>
                </c:pt>
                <c:pt idx="47">
                  <c:v>3.0539281175130384</c:v>
                </c:pt>
                <c:pt idx="48">
                  <c:v>0.38560640640821209</c:v>
                </c:pt>
              </c:numCache>
            </c:numRef>
          </c:val>
          <c:extLst>
            <c:ext xmlns:c16="http://schemas.microsoft.com/office/drawing/2014/chart" uri="{C3380CC4-5D6E-409C-BE32-E72D297353CC}">
              <c16:uniqueId val="{00000007-E154-4AD9-82F0-9C3B3557E6F6}"/>
            </c:ext>
          </c:extLst>
        </c:ser>
        <c:dLbls>
          <c:showLegendKey val="0"/>
          <c:showVal val="0"/>
          <c:showCatName val="0"/>
          <c:showSerName val="0"/>
          <c:showPercent val="0"/>
          <c:showBubbleSize val="0"/>
        </c:dLbls>
        <c:gapWidth val="50"/>
        <c:overlap val="100"/>
        <c:axId val="2009296927"/>
        <c:axId val="2009297343"/>
      </c:barChart>
      <c:lineChart>
        <c:grouping val="standard"/>
        <c:varyColors val="0"/>
        <c:ser>
          <c:idx val="1"/>
          <c:order val="1"/>
          <c:spPr>
            <a:ln w="28575" cap="rnd">
              <a:solidFill>
                <a:schemeClr val="tx1"/>
              </a:solidFill>
              <a:round/>
            </a:ln>
            <a:effectLst/>
          </c:spPr>
          <c:marker>
            <c:symbol val="none"/>
          </c:marker>
          <c:dLbls>
            <c:dLbl>
              <c:idx val="5"/>
              <c:layout>
                <c:manualLayout>
                  <c:x val="-1.9444444444444469E-2"/>
                  <c:y val="-5.1103368176538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154-4AD9-82F0-9C3B3557E6F6}"/>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 A2 y A3'!$D$1:$AZ$1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A3'!$D$21:$AZ$21</c:f>
              <c:numCache>
                <c:formatCode>0.0</c:formatCode>
                <c:ptCount val="49"/>
                <c:pt idx="0">
                  <c:v>6.6294380929833086</c:v>
                </c:pt>
                <c:pt idx="1">
                  <c:v>6.6294380929833086</c:v>
                </c:pt>
                <c:pt idx="2">
                  <c:v>6.6294380929833086</c:v>
                </c:pt>
                <c:pt idx="3">
                  <c:v>6.6294380929833086</c:v>
                </c:pt>
                <c:pt idx="4">
                  <c:v>6.6294380929833086</c:v>
                </c:pt>
                <c:pt idx="5">
                  <c:v>6.6294380929833086</c:v>
                </c:pt>
                <c:pt idx="6">
                  <c:v>6.6294380929833086</c:v>
                </c:pt>
                <c:pt idx="7">
                  <c:v>6.6294380929833086</c:v>
                </c:pt>
                <c:pt idx="8">
                  <c:v>6.6294380929833086</c:v>
                </c:pt>
              </c:numCache>
            </c:numRef>
          </c:val>
          <c:smooth val="0"/>
          <c:extLst>
            <c:ext xmlns:c16="http://schemas.microsoft.com/office/drawing/2014/chart" uri="{C3380CC4-5D6E-409C-BE32-E72D297353CC}">
              <c16:uniqueId val="{00000009-E154-4AD9-82F0-9C3B3557E6F6}"/>
            </c:ext>
          </c:extLst>
        </c:ser>
        <c:ser>
          <c:idx val="2"/>
          <c:order val="2"/>
          <c:spPr>
            <a:ln w="28575" cap="rnd">
              <a:solidFill>
                <a:schemeClr val="tx1"/>
              </a:solidFill>
              <a:round/>
            </a:ln>
            <a:effectLst/>
          </c:spPr>
          <c:marker>
            <c:symbol val="none"/>
          </c:marker>
          <c:dLbls>
            <c:dLbl>
              <c:idx val="15"/>
              <c:layout>
                <c:manualLayout>
                  <c:x val="-3.6111111111111108E-2"/>
                  <c:y val="5.5749128919860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154-4AD9-82F0-9C3B3557E6F6}"/>
                </c:ext>
              </c:extLst>
            </c:dLbl>
            <c:spPr>
              <a:noFill/>
              <a:ln>
                <a:noFill/>
              </a:ln>
              <a:effectLst/>
            </c:spPr>
            <c:txPr>
              <a:bodyPr rot="0" spcFirstLastPara="1" vertOverflow="ellipsis" vert="horz" wrap="square" anchor="ctr" anchorCtr="1"/>
              <a:lstStyle/>
              <a:p>
                <a:pPr algn="ct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'Grafico A2 y A3'!$D$1:$AZ$1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A3'!$D$22:$AZ$22</c:f>
              <c:numCache>
                <c:formatCode>General</c:formatCode>
                <c:ptCount val="49"/>
                <c:pt idx="9" formatCode="0.0">
                  <c:v>-1.000028794330321</c:v>
                </c:pt>
                <c:pt idx="10" formatCode="0.0">
                  <c:v>-1.000028794330321</c:v>
                </c:pt>
                <c:pt idx="11" formatCode="0.0">
                  <c:v>-1.000028794330321</c:v>
                </c:pt>
                <c:pt idx="12" formatCode="0.0">
                  <c:v>-1.000028794330321</c:v>
                </c:pt>
                <c:pt idx="13" formatCode="0.0">
                  <c:v>-1.000028794330321</c:v>
                </c:pt>
                <c:pt idx="14" formatCode="0.0">
                  <c:v>-1.000028794330321</c:v>
                </c:pt>
                <c:pt idx="15" formatCode="0.0">
                  <c:v>-1.000028794330321</c:v>
                </c:pt>
                <c:pt idx="16" formatCode="0.0">
                  <c:v>-1.000028794330321</c:v>
                </c:pt>
                <c:pt idx="17" formatCode="0.0">
                  <c:v>-1.000028794330321</c:v>
                </c:pt>
                <c:pt idx="18" formatCode="0.0">
                  <c:v>-1.000028794330321</c:v>
                </c:pt>
              </c:numCache>
            </c:numRef>
          </c:val>
          <c:smooth val="0"/>
          <c:extLst>
            <c:ext xmlns:c16="http://schemas.microsoft.com/office/drawing/2014/chart" uri="{C3380CC4-5D6E-409C-BE32-E72D297353CC}">
              <c16:uniqueId val="{0000000B-E154-4AD9-82F0-9C3B3557E6F6}"/>
            </c:ext>
          </c:extLst>
        </c:ser>
        <c:ser>
          <c:idx val="3"/>
          <c:order val="3"/>
          <c:spPr>
            <a:ln w="28575" cap="rnd">
              <a:solidFill>
                <a:schemeClr val="tx1"/>
              </a:solidFill>
              <a:round/>
            </a:ln>
            <a:effectLst/>
          </c:spPr>
          <c:marker>
            <c:symbol val="none"/>
          </c:marker>
          <c:dLbls>
            <c:dLbl>
              <c:idx val="19"/>
              <c:layout>
                <c:manualLayout>
                  <c:x val="-5.8333333333333334E-2"/>
                  <c:y val="-4.6457607433217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154-4AD9-82F0-9C3B3557E6F6}"/>
                </c:ext>
              </c:extLst>
            </c:dLbl>
            <c:spPr>
              <a:noFill/>
              <a:ln>
                <a:noFill/>
              </a:ln>
              <a:effectLst/>
            </c:spPr>
            <c:txPr>
              <a:bodyPr rot="0" spcFirstLastPara="1" vertOverflow="ellipsis" vert="horz" wrap="square" anchor="ctr" anchorCtr="1"/>
              <a:lstStyle/>
              <a:p>
                <a:pPr algn="ct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 A2 y A3'!$D$1:$AZ$1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A3'!$D$23:$AZ$23</c:f>
              <c:numCache>
                <c:formatCode>General</c:formatCode>
                <c:ptCount val="49"/>
                <c:pt idx="19" formatCode="0.0">
                  <c:v>4.4356154933146819</c:v>
                </c:pt>
                <c:pt idx="20" formatCode="0.0">
                  <c:v>4.4356154933146819</c:v>
                </c:pt>
                <c:pt idx="21" formatCode="0.0">
                  <c:v>4.4356154933146819</c:v>
                </c:pt>
                <c:pt idx="22" formatCode="0.0">
                  <c:v>4.4356154933146819</c:v>
                </c:pt>
                <c:pt idx="23" formatCode="0.0">
                  <c:v>4.4356154933146819</c:v>
                </c:pt>
                <c:pt idx="24" formatCode="0.0">
                  <c:v>4.4356154933146819</c:v>
                </c:pt>
                <c:pt idx="25" formatCode="0.0">
                  <c:v>4.4356154933146819</c:v>
                </c:pt>
                <c:pt idx="26" formatCode="0.0">
                  <c:v>4.4356154933146819</c:v>
                </c:pt>
                <c:pt idx="27" formatCode="0.0">
                  <c:v>4.4356154933146819</c:v>
                </c:pt>
                <c:pt idx="28" formatCode="0.0">
                  <c:v>4.4356154933146819</c:v>
                </c:pt>
              </c:numCache>
            </c:numRef>
          </c:val>
          <c:smooth val="0"/>
          <c:extLst>
            <c:ext xmlns:c16="http://schemas.microsoft.com/office/drawing/2014/chart" uri="{C3380CC4-5D6E-409C-BE32-E72D297353CC}">
              <c16:uniqueId val="{0000000D-E154-4AD9-82F0-9C3B3557E6F6}"/>
            </c:ext>
          </c:extLst>
        </c:ser>
        <c:ser>
          <c:idx val="4"/>
          <c:order val="4"/>
          <c:spPr>
            <a:ln w="28575" cap="rnd">
              <a:solidFill>
                <a:schemeClr val="tx1"/>
              </a:solidFill>
              <a:round/>
            </a:ln>
            <a:effectLst/>
          </c:spPr>
          <c:marker>
            <c:symbol val="none"/>
          </c:marker>
          <c:dLbls>
            <c:dLbl>
              <c:idx val="30"/>
              <c:layout>
                <c:manualLayout>
                  <c:x val="-3.8888888888888994E-2"/>
                  <c:y val="-5.1103368176538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154-4AD9-82F0-9C3B3557E6F6}"/>
                </c:ext>
              </c:extLst>
            </c:dLbl>
            <c:spPr>
              <a:noFill/>
              <a:ln>
                <a:noFill/>
              </a:ln>
              <a:effectLst/>
            </c:spPr>
            <c:txPr>
              <a:bodyPr rot="0" spcFirstLastPara="1" vertOverflow="ellipsis" vert="horz" wrap="square" anchor="ctr" anchorCtr="1"/>
              <a:lstStyle/>
              <a:p>
                <a:pPr algn="ct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 A2 y A3'!$D$1:$AZ$1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A3'!$D$24:$AZ$24</c:f>
              <c:numCache>
                <c:formatCode>General</c:formatCode>
                <c:ptCount val="49"/>
                <c:pt idx="29" formatCode="0.0">
                  <c:v>2.7292509460722814</c:v>
                </c:pt>
                <c:pt idx="30" formatCode="0.0">
                  <c:v>2.7292509460722814</c:v>
                </c:pt>
                <c:pt idx="31" formatCode="0.0">
                  <c:v>2.7292509460722814</c:v>
                </c:pt>
                <c:pt idx="32" formatCode="0.0">
                  <c:v>2.7292509460722814</c:v>
                </c:pt>
                <c:pt idx="33" formatCode="0.0">
                  <c:v>2.7292509460722814</c:v>
                </c:pt>
                <c:pt idx="34" formatCode="0.0">
                  <c:v>2.7292509460722814</c:v>
                </c:pt>
                <c:pt idx="35" formatCode="0.0">
                  <c:v>2.7292509460722814</c:v>
                </c:pt>
                <c:pt idx="36" formatCode="0.0">
                  <c:v>2.7292509460722814</c:v>
                </c:pt>
                <c:pt idx="37" formatCode="0.0">
                  <c:v>2.7292509460722814</c:v>
                </c:pt>
                <c:pt idx="38" formatCode="0.0">
                  <c:v>2.7292509460722814</c:v>
                </c:pt>
              </c:numCache>
            </c:numRef>
          </c:val>
          <c:smooth val="0"/>
          <c:extLst>
            <c:ext xmlns:c16="http://schemas.microsoft.com/office/drawing/2014/chart" uri="{C3380CC4-5D6E-409C-BE32-E72D297353CC}">
              <c16:uniqueId val="{0000000F-E154-4AD9-82F0-9C3B3557E6F6}"/>
            </c:ext>
          </c:extLst>
        </c:ser>
        <c:ser>
          <c:idx val="5"/>
          <c:order val="5"/>
          <c:spPr>
            <a:ln w="28575" cap="rnd">
              <a:solidFill>
                <a:schemeClr val="tx1"/>
              </a:solidFill>
              <a:round/>
            </a:ln>
            <a:effectLst/>
          </c:spPr>
          <c:marker>
            <c:symbol val="none"/>
          </c:marker>
          <c:dLbls>
            <c:dLbl>
              <c:idx val="45"/>
              <c:layout>
                <c:manualLayout>
                  <c:x val="-5.00000000000001E-2"/>
                  <c:y val="-6.039488966318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154-4AD9-82F0-9C3B3557E6F6}"/>
                </c:ext>
              </c:extLst>
            </c:dLbl>
            <c:spPr>
              <a:noFill/>
              <a:ln>
                <a:noFill/>
              </a:ln>
              <a:effectLst/>
            </c:spPr>
            <c:txPr>
              <a:bodyPr rot="0" spcFirstLastPara="1" vertOverflow="ellipsis" vert="horz" wrap="square" anchor="ctr" anchorCtr="1"/>
              <a:lstStyle/>
              <a:p>
                <a:pPr algn="ct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'Grafico A2 y A3'!$D$1:$AZ$1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A3'!$D$25:$AZ$25</c:f>
              <c:numCache>
                <c:formatCode>General</c:formatCode>
                <c:ptCount val="49"/>
                <c:pt idx="39" formatCode="0.0">
                  <c:v>3.0587437059648837</c:v>
                </c:pt>
                <c:pt idx="40" formatCode="0.0">
                  <c:v>3.0587437059648837</c:v>
                </c:pt>
                <c:pt idx="41" formatCode="0.0">
                  <c:v>3.0587437059648837</c:v>
                </c:pt>
                <c:pt idx="42" formatCode="0.0">
                  <c:v>3.0587437059648837</c:v>
                </c:pt>
                <c:pt idx="43" formatCode="0.0">
                  <c:v>3.0587437059648837</c:v>
                </c:pt>
                <c:pt idx="44" formatCode="0.0">
                  <c:v>3.0587437059648837</c:v>
                </c:pt>
                <c:pt idx="45" formatCode="0.0">
                  <c:v>3.0587437059648837</c:v>
                </c:pt>
                <c:pt idx="46" formatCode="0.0">
                  <c:v>3.0587437059648837</c:v>
                </c:pt>
                <c:pt idx="47" formatCode="0.0">
                  <c:v>3.0587437059648837</c:v>
                </c:pt>
                <c:pt idx="48" formatCode="0.0">
                  <c:v>3.0587437059648837</c:v>
                </c:pt>
              </c:numCache>
            </c:numRef>
          </c:val>
          <c:smooth val="0"/>
          <c:extLst>
            <c:ext xmlns:c16="http://schemas.microsoft.com/office/drawing/2014/chart" uri="{C3380CC4-5D6E-409C-BE32-E72D297353CC}">
              <c16:uniqueId val="{00000011-E154-4AD9-82F0-9C3B3557E6F6}"/>
            </c:ext>
          </c:extLst>
        </c:ser>
        <c:dLbls>
          <c:showLegendKey val="0"/>
          <c:showVal val="0"/>
          <c:showCatName val="0"/>
          <c:showSerName val="0"/>
          <c:showPercent val="0"/>
          <c:showBubbleSize val="0"/>
        </c:dLbls>
        <c:marker val="1"/>
        <c:smooth val="0"/>
        <c:axId val="2009296927"/>
        <c:axId val="2009297343"/>
      </c:lineChart>
      <c:catAx>
        <c:axId val="2009296927"/>
        <c:scaling>
          <c:orientation val="minMax"/>
        </c:scaling>
        <c:delete val="0"/>
        <c:axPos val="b"/>
        <c:numFmt formatCode="General" sourceLinked="1"/>
        <c:majorTickMark val="none"/>
        <c:minorTickMark val="none"/>
        <c:tickLblPos val="low"/>
        <c:spPr>
          <a:noFill/>
          <a:ln w="12700" cap="flat" cmpd="sng" algn="ctr">
            <a:solidFill>
              <a:schemeClr val="accent1"/>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2009297343"/>
        <c:crosses val="autoZero"/>
        <c:auto val="1"/>
        <c:lblAlgn val="ctr"/>
        <c:lblOffset val="100"/>
        <c:noMultiLvlLbl val="0"/>
      </c:catAx>
      <c:valAx>
        <c:axId val="2009297343"/>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09296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0000"/>
              </a:solidFill>
              <a:ln>
                <a:solidFill>
                  <a:srgbClr val="FF0000"/>
                </a:solidFill>
              </a:ln>
              <a:effectLst/>
            </c:spPr>
            <c:extLst>
              <c:ext xmlns:c16="http://schemas.microsoft.com/office/drawing/2014/chart" uri="{C3380CC4-5D6E-409C-BE32-E72D297353CC}">
                <c16:uniqueId val="{00000001-8340-4EB5-9B15-71B76B7FEF82}"/>
              </c:ext>
            </c:extLst>
          </c:dPt>
          <c:dPt>
            <c:idx val="6"/>
            <c:invertIfNegative val="0"/>
            <c:bubble3D val="0"/>
            <c:spPr>
              <a:solidFill>
                <a:srgbClr val="FF0000"/>
              </a:solidFill>
              <a:ln>
                <a:noFill/>
              </a:ln>
              <a:effectLst/>
            </c:spPr>
            <c:extLst>
              <c:ext xmlns:c16="http://schemas.microsoft.com/office/drawing/2014/chart" uri="{C3380CC4-5D6E-409C-BE32-E72D297353CC}">
                <c16:uniqueId val="{00000003-8340-4EB5-9B15-71B76B7FEF82}"/>
              </c:ext>
            </c:extLst>
          </c:dPt>
          <c:dPt>
            <c:idx val="25"/>
            <c:invertIfNegative val="0"/>
            <c:bubble3D val="0"/>
            <c:spPr>
              <a:solidFill>
                <a:srgbClr val="FF0000"/>
              </a:solidFill>
              <a:ln>
                <a:solidFill>
                  <a:srgbClr val="FF0000"/>
                </a:solidFill>
              </a:ln>
              <a:effectLst/>
            </c:spPr>
            <c:extLst>
              <c:ext xmlns:c16="http://schemas.microsoft.com/office/drawing/2014/chart" uri="{C3380CC4-5D6E-409C-BE32-E72D297353CC}">
                <c16:uniqueId val="{00000005-8340-4EB5-9B15-71B76B7FEF82}"/>
              </c:ext>
            </c:extLst>
          </c:dPt>
          <c:dPt>
            <c:idx val="29"/>
            <c:invertIfNegative val="0"/>
            <c:bubble3D val="0"/>
            <c:spPr>
              <a:solidFill>
                <a:srgbClr val="FF0000"/>
              </a:solidFill>
              <a:ln>
                <a:solidFill>
                  <a:srgbClr val="FF0000"/>
                </a:solidFill>
              </a:ln>
              <a:effectLst/>
            </c:spPr>
            <c:extLst>
              <c:ext xmlns:c16="http://schemas.microsoft.com/office/drawing/2014/chart" uri="{C3380CC4-5D6E-409C-BE32-E72D297353CC}">
                <c16:uniqueId val="{00000007-8340-4EB5-9B15-71B76B7FEF82}"/>
              </c:ext>
            </c:extLst>
          </c:dPt>
          <c:dPt>
            <c:idx val="30"/>
            <c:invertIfNegative val="0"/>
            <c:bubble3D val="0"/>
            <c:spPr>
              <a:solidFill>
                <a:srgbClr val="FF0000"/>
              </a:solidFill>
              <a:ln>
                <a:solidFill>
                  <a:srgbClr val="FF0000"/>
                </a:solidFill>
              </a:ln>
              <a:effectLst/>
            </c:spPr>
            <c:extLst>
              <c:ext xmlns:c16="http://schemas.microsoft.com/office/drawing/2014/chart" uri="{C3380CC4-5D6E-409C-BE32-E72D297353CC}">
                <c16:uniqueId val="{00000009-8340-4EB5-9B15-71B76B7FEF82}"/>
              </c:ext>
            </c:extLst>
          </c:dPt>
          <c:dPt>
            <c:idx val="31"/>
            <c:invertIfNegative val="0"/>
            <c:bubble3D val="0"/>
            <c:spPr>
              <a:solidFill>
                <a:srgbClr val="FF0000"/>
              </a:solidFill>
              <a:ln>
                <a:solidFill>
                  <a:srgbClr val="FF0000"/>
                </a:solidFill>
              </a:ln>
              <a:effectLst/>
            </c:spPr>
            <c:extLst>
              <c:ext xmlns:c16="http://schemas.microsoft.com/office/drawing/2014/chart" uri="{C3380CC4-5D6E-409C-BE32-E72D297353CC}">
                <c16:uniqueId val="{0000000B-8340-4EB5-9B15-71B76B7FEF82}"/>
              </c:ext>
            </c:extLst>
          </c:dPt>
          <c:dPt>
            <c:idx val="36"/>
            <c:invertIfNegative val="0"/>
            <c:bubble3D val="0"/>
            <c:spPr>
              <a:solidFill>
                <a:srgbClr val="FF0000"/>
              </a:solidFill>
              <a:ln>
                <a:solidFill>
                  <a:srgbClr val="FF0000"/>
                </a:solidFill>
              </a:ln>
              <a:effectLst/>
            </c:spPr>
            <c:extLst>
              <c:ext xmlns:c16="http://schemas.microsoft.com/office/drawing/2014/chart" uri="{C3380CC4-5D6E-409C-BE32-E72D297353CC}">
                <c16:uniqueId val="{0000000D-8340-4EB5-9B15-71B76B7FEF82}"/>
              </c:ext>
            </c:extLst>
          </c:dPt>
          <c:dPt>
            <c:idx val="43"/>
            <c:invertIfNegative val="0"/>
            <c:bubble3D val="0"/>
            <c:spPr>
              <a:solidFill>
                <a:srgbClr val="FF0000"/>
              </a:solidFill>
              <a:ln>
                <a:solidFill>
                  <a:srgbClr val="FF0000"/>
                </a:solidFill>
              </a:ln>
              <a:effectLst/>
            </c:spPr>
            <c:extLst>
              <c:ext xmlns:c16="http://schemas.microsoft.com/office/drawing/2014/chart" uri="{C3380CC4-5D6E-409C-BE32-E72D297353CC}">
                <c16:uniqueId val="{0000000F-8340-4EB5-9B15-71B76B7FEF82}"/>
              </c:ext>
            </c:extLst>
          </c:dPt>
          <c:dPt>
            <c:idx val="47"/>
            <c:invertIfNegative val="0"/>
            <c:bubble3D val="0"/>
            <c:spPr>
              <a:solidFill>
                <a:srgbClr val="FF0000"/>
              </a:solidFill>
              <a:ln>
                <a:solidFill>
                  <a:srgbClr val="FF0000"/>
                </a:solidFill>
              </a:ln>
              <a:effectLst/>
            </c:spPr>
            <c:extLst>
              <c:ext xmlns:c16="http://schemas.microsoft.com/office/drawing/2014/chart" uri="{C3380CC4-5D6E-409C-BE32-E72D297353CC}">
                <c16:uniqueId val="{00000011-8340-4EB5-9B15-71B76B7FEF82}"/>
              </c:ext>
            </c:extLst>
          </c:dPt>
          <c:dPt>
            <c:idx val="49"/>
            <c:invertIfNegative val="0"/>
            <c:bubble3D val="0"/>
            <c:spPr>
              <a:solidFill>
                <a:srgbClr val="FF0000"/>
              </a:solidFill>
              <a:ln>
                <a:solidFill>
                  <a:srgbClr val="FF0000"/>
                </a:solidFill>
              </a:ln>
              <a:effectLst/>
            </c:spPr>
            <c:extLst>
              <c:ext xmlns:c16="http://schemas.microsoft.com/office/drawing/2014/chart" uri="{C3380CC4-5D6E-409C-BE32-E72D297353CC}">
                <c16:uniqueId val="{00000013-8340-4EB5-9B15-71B76B7FEF82}"/>
              </c:ext>
            </c:extLst>
          </c:dPt>
          <c:dPt>
            <c:idx val="50"/>
            <c:invertIfNegative val="0"/>
            <c:bubble3D val="0"/>
            <c:spPr>
              <a:solidFill>
                <a:srgbClr val="FF0000"/>
              </a:solidFill>
              <a:ln>
                <a:solidFill>
                  <a:srgbClr val="FF0000"/>
                </a:solidFill>
              </a:ln>
              <a:effectLst/>
            </c:spPr>
            <c:extLst>
              <c:ext xmlns:c16="http://schemas.microsoft.com/office/drawing/2014/chart" uri="{C3380CC4-5D6E-409C-BE32-E72D297353CC}">
                <c16:uniqueId val="{00000015-8340-4EB5-9B15-71B76B7FEF82}"/>
              </c:ext>
            </c:extLst>
          </c:dPt>
          <c:dPt>
            <c:idx val="51"/>
            <c:invertIfNegative val="0"/>
            <c:bubble3D val="0"/>
            <c:spPr>
              <a:solidFill>
                <a:srgbClr val="FF0000"/>
              </a:solidFill>
              <a:ln>
                <a:solidFill>
                  <a:srgbClr val="FF0000"/>
                </a:solidFill>
              </a:ln>
              <a:effectLst/>
            </c:spPr>
            <c:extLst>
              <c:ext xmlns:c16="http://schemas.microsoft.com/office/drawing/2014/chart" uri="{C3380CC4-5D6E-409C-BE32-E72D297353CC}">
                <c16:uniqueId val="{00000017-8340-4EB5-9B15-71B76B7FEF82}"/>
              </c:ext>
            </c:extLst>
          </c:dPt>
          <c:dPt>
            <c:idx val="57"/>
            <c:invertIfNegative val="0"/>
            <c:bubble3D val="0"/>
            <c:spPr>
              <a:solidFill>
                <a:srgbClr val="FF0000"/>
              </a:solidFill>
              <a:ln>
                <a:solidFill>
                  <a:srgbClr val="FF0000"/>
                </a:solidFill>
              </a:ln>
              <a:effectLst/>
            </c:spPr>
            <c:extLst>
              <c:ext xmlns:c16="http://schemas.microsoft.com/office/drawing/2014/chart" uri="{C3380CC4-5D6E-409C-BE32-E72D297353CC}">
                <c16:uniqueId val="{00000019-8340-4EB5-9B15-71B76B7FEF82}"/>
              </c:ext>
            </c:extLst>
          </c:dPt>
          <c:dPt>
            <c:idx val="62"/>
            <c:invertIfNegative val="0"/>
            <c:bubble3D val="0"/>
            <c:spPr>
              <a:solidFill>
                <a:srgbClr val="FF0000"/>
              </a:solidFill>
              <a:ln>
                <a:solidFill>
                  <a:srgbClr val="FF0000"/>
                </a:solidFill>
              </a:ln>
              <a:effectLst/>
            </c:spPr>
            <c:extLst>
              <c:ext xmlns:c16="http://schemas.microsoft.com/office/drawing/2014/chart" uri="{C3380CC4-5D6E-409C-BE32-E72D297353CC}">
                <c16:uniqueId val="{0000001B-8340-4EB5-9B15-71B76B7FEF82}"/>
              </c:ext>
            </c:extLst>
          </c:dPt>
          <c:dPt>
            <c:idx val="63"/>
            <c:invertIfNegative val="0"/>
            <c:bubble3D val="0"/>
            <c:spPr>
              <a:solidFill>
                <a:srgbClr val="FF0000"/>
              </a:solidFill>
              <a:ln>
                <a:solidFill>
                  <a:srgbClr val="FF0000"/>
                </a:solidFill>
              </a:ln>
              <a:effectLst/>
            </c:spPr>
            <c:extLst>
              <c:ext xmlns:c16="http://schemas.microsoft.com/office/drawing/2014/chart" uri="{C3380CC4-5D6E-409C-BE32-E72D297353CC}">
                <c16:uniqueId val="{0000001D-8340-4EB5-9B15-71B76B7FEF82}"/>
              </c:ext>
            </c:extLst>
          </c:dPt>
          <c:dPt>
            <c:idx val="64"/>
            <c:invertIfNegative val="0"/>
            <c:bubble3D val="0"/>
            <c:spPr>
              <a:solidFill>
                <a:srgbClr val="FF0000"/>
              </a:solidFill>
              <a:ln>
                <a:solidFill>
                  <a:srgbClr val="FF0000"/>
                </a:solidFill>
              </a:ln>
              <a:effectLst/>
            </c:spPr>
            <c:extLst>
              <c:ext xmlns:c16="http://schemas.microsoft.com/office/drawing/2014/chart" uri="{C3380CC4-5D6E-409C-BE32-E72D297353CC}">
                <c16:uniqueId val="{0000001F-8340-4EB5-9B15-71B76B7FEF82}"/>
              </c:ext>
            </c:extLst>
          </c:dPt>
          <c:dPt>
            <c:idx val="67"/>
            <c:invertIfNegative val="0"/>
            <c:bubble3D val="0"/>
            <c:spPr>
              <a:solidFill>
                <a:srgbClr val="FF0000"/>
              </a:solidFill>
              <a:ln>
                <a:solidFill>
                  <a:srgbClr val="FF0000"/>
                </a:solidFill>
              </a:ln>
              <a:effectLst/>
            </c:spPr>
            <c:extLst>
              <c:ext xmlns:c16="http://schemas.microsoft.com/office/drawing/2014/chart" uri="{C3380CC4-5D6E-409C-BE32-E72D297353CC}">
                <c16:uniqueId val="{00000021-8340-4EB5-9B15-71B76B7FEF82}"/>
              </c:ext>
            </c:extLst>
          </c:dPt>
          <c:dPt>
            <c:idx val="68"/>
            <c:invertIfNegative val="0"/>
            <c:bubble3D val="0"/>
            <c:spPr>
              <a:solidFill>
                <a:srgbClr val="FF0000"/>
              </a:solidFill>
              <a:ln>
                <a:solidFill>
                  <a:srgbClr val="FF0000"/>
                </a:solidFill>
              </a:ln>
              <a:effectLst/>
            </c:spPr>
            <c:extLst>
              <c:ext xmlns:c16="http://schemas.microsoft.com/office/drawing/2014/chart" uri="{C3380CC4-5D6E-409C-BE32-E72D297353CC}">
                <c16:uniqueId val="{00000023-8340-4EB5-9B15-71B76B7FEF82}"/>
              </c:ext>
            </c:extLst>
          </c:dPt>
          <c:dLbls>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8340-4EB5-9B15-71B76B7FEF82}"/>
                </c:ext>
              </c:extLst>
            </c:dLbl>
            <c:dLbl>
              <c:idx val="30"/>
              <c:layout>
                <c:manualLayout>
                  <c:x val="-2.7735755560200123E-2"/>
                  <c:y val="4.61845220756577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340-4EB5-9B15-71B76B7FEF82}"/>
                </c:ext>
              </c:extLst>
            </c:dLbl>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340-4EB5-9B15-71B76B7FEF82}"/>
                </c:ext>
              </c:extLst>
            </c:dLbl>
            <c:dLbl>
              <c:idx val="4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8340-4EB5-9B15-71B76B7FEF82}"/>
                </c:ext>
              </c:extLst>
            </c:dLbl>
            <c:dLbl>
              <c:idx val="4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340-4EB5-9B15-71B76B7FEF82}"/>
                </c:ext>
              </c:extLst>
            </c:dLbl>
            <c:dLbl>
              <c:idx val="4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8340-4EB5-9B15-71B76B7FEF82}"/>
                </c:ext>
              </c:extLst>
            </c:dLbl>
            <c:dLbl>
              <c:idx val="5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8340-4EB5-9B15-71B76B7FEF82}"/>
                </c:ext>
              </c:extLst>
            </c:dLbl>
            <c:dLbl>
              <c:idx val="5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340-4EB5-9B15-71B76B7FEF82}"/>
                </c:ext>
              </c:extLst>
            </c:dLbl>
            <c:dLbl>
              <c:idx val="6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8340-4EB5-9B15-71B76B7FEF82}"/>
                </c:ext>
              </c:extLst>
            </c:dLbl>
            <c:dLbl>
              <c:idx val="6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8340-4EB5-9B15-71B76B7FEF8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 A1'!$D$1:$BU$1</c:f>
              <c:numCache>
                <c:formatCode>General</c:formatCode>
                <c:ptCount val="70"/>
                <c:pt idx="0">
                  <c:v>1952</c:v>
                </c:pt>
                <c:pt idx="1">
                  <c:v>1953</c:v>
                </c:pt>
                <c:pt idx="2">
                  <c:v>1954</c:v>
                </c:pt>
                <c:pt idx="3">
                  <c:v>1955</c:v>
                </c:pt>
                <c:pt idx="4">
                  <c:v>1956</c:v>
                </c:pt>
                <c:pt idx="5">
                  <c:v>1957</c:v>
                </c:pt>
                <c:pt idx="6">
                  <c:v>1958</c:v>
                </c:pt>
                <c:pt idx="7">
                  <c:v>1959</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pt idx="49">
                  <c:v>2001</c:v>
                </c:pt>
                <c:pt idx="50">
                  <c:v>2002</c:v>
                </c:pt>
                <c:pt idx="51">
                  <c:v>2003</c:v>
                </c:pt>
                <c:pt idx="52">
                  <c:v>2004</c:v>
                </c:pt>
                <c:pt idx="53">
                  <c:v>2005</c:v>
                </c:pt>
                <c:pt idx="54">
                  <c:v>2006</c:v>
                </c:pt>
                <c:pt idx="55">
                  <c:v>2007</c:v>
                </c:pt>
                <c:pt idx="56">
                  <c:v>2008</c:v>
                </c:pt>
                <c:pt idx="57">
                  <c:v>2009</c:v>
                </c:pt>
                <c:pt idx="58">
                  <c:v>2010</c:v>
                </c:pt>
                <c:pt idx="59">
                  <c:v>2011</c:v>
                </c:pt>
                <c:pt idx="60">
                  <c:v>2012</c:v>
                </c:pt>
                <c:pt idx="61">
                  <c:v>2013</c:v>
                </c:pt>
                <c:pt idx="62">
                  <c:v>2014</c:v>
                </c:pt>
                <c:pt idx="63">
                  <c:v>2015</c:v>
                </c:pt>
                <c:pt idx="64">
                  <c:v>2016</c:v>
                </c:pt>
                <c:pt idx="65">
                  <c:v>2017</c:v>
                </c:pt>
                <c:pt idx="66">
                  <c:v>2018</c:v>
                </c:pt>
                <c:pt idx="67">
                  <c:v>2019</c:v>
                </c:pt>
                <c:pt idx="68">
                  <c:v>2020</c:v>
                </c:pt>
                <c:pt idx="69">
                  <c:v>2021</c:v>
                </c:pt>
              </c:numCache>
            </c:numRef>
          </c:cat>
          <c:val>
            <c:numRef>
              <c:f>'Grafico A1'!$D$3:$BU$3</c:f>
              <c:numCache>
                <c:formatCode>0.0</c:formatCode>
                <c:ptCount val="70"/>
                <c:pt idx="0">
                  <c:v>3.2244648307235835</c:v>
                </c:pt>
                <c:pt idx="1">
                  <c:v>-5.6569467952937602</c:v>
                </c:pt>
                <c:pt idx="2">
                  <c:v>2.3638230956980921</c:v>
                </c:pt>
                <c:pt idx="3">
                  <c:v>5.0950856642269171</c:v>
                </c:pt>
                <c:pt idx="4">
                  <c:v>9.7426975322138176</c:v>
                </c:pt>
                <c:pt idx="5">
                  <c:v>9.6411384477982587</c:v>
                </c:pt>
                <c:pt idx="6">
                  <c:v>-0.36782614896527788</c:v>
                </c:pt>
                <c:pt idx="7">
                  <c:v>3.6858967975748502</c:v>
                </c:pt>
                <c:pt idx="8">
                  <c:v>8.2111245143452916</c:v>
                </c:pt>
                <c:pt idx="9">
                  <c:v>2.3904858941920626</c:v>
                </c:pt>
                <c:pt idx="10">
                  <c:v>3.4773384811138452</c:v>
                </c:pt>
                <c:pt idx="11">
                  <c:v>1.7321972229736637</c:v>
                </c:pt>
                <c:pt idx="12">
                  <c:v>9.2590771638308986</c:v>
                </c:pt>
                <c:pt idx="13">
                  <c:v>3.3940529022087995</c:v>
                </c:pt>
                <c:pt idx="14">
                  <c:v>10.187463966833921</c:v>
                </c:pt>
                <c:pt idx="15">
                  <c:v>6.7543516495560896</c:v>
                </c:pt>
                <c:pt idx="16">
                  <c:v>10.2335301384622</c:v>
                </c:pt>
                <c:pt idx="17">
                  <c:v>9.071685223565229</c:v>
                </c:pt>
                <c:pt idx="18">
                  <c:v>10.407277289381</c:v>
                </c:pt>
                <c:pt idx="19">
                  <c:v>6.7253043124891221</c:v>
                </c:pt>
                <c:pt idx="20">
                  <c:v>7.9201850880399105</c:v>
                </c:pt>
                <c:pt idx="21">
                  <c:v>13.229611406151442</c:v>
                </c:pt>
                <c:pt idx="22">
                  <c:v>9.953059595101422</c:v>
                </c:pt>
                <c:pt idx="23">
                  <c:v>7.9420410922940832</c:v>
                </c:pt>
                <c:pt idx="24">
                  <c:v>3.011567078832611</c:v>
                </c:pt>
                <c:pt idx="25">
                  <c:v>-0.20804072759832426</c:v>
                </c:pt>
                <c:pt idx="26">
                  <c:v>6.5412437933165091</c:v>
                </c:pt>
                <c:pt idx="27">
                  <c:v>8.3481356879448363</c:v>
                </c:pt>
                <c:pt idx="28">
                  <c:v>9.7283125005134252</c:v>
                </c:pt>
                <c:pt idx="29">
                  <c:v>-1.2595872858364721</c:v>
                </c:pt>
                <c:pt idx="30">
                  <c:v>-12.690480795391245</c:v>
                </c:pt>
                <c:pt idx="31">
                  <c:v>-20.219479553031217</c:v>
                </c:pt>
                <c:pt idx="32">
                  <c:v>1.4645166860125736</c:v>
                </c:pt>
                <c:pt idx="33">
                  <c:v>5.1835700762270509</c:v>
                </c:pt>
                <c:pt idx="34">
                  <c:v>7.9792215567738189</c:v>
                </c:pt>
                <c:pt idx="35">
                  <c:v>2.4725680267774441</c:v>
                </c:pt>
                <c:pt idx="36">
                  <c:v>-0.82798927928422472</c:v>
                </c:pt>
                <c:pt idx="37">
                  <c:v>0.69016787599913698</c:v>
                </c:pt>
                <c:pt idx="38">
                  <c:v>7.8452026493147642E-2</c:v>
                </c:pt>
                <c:pt idx="39">
                  <c:v>5.8511954951824707</c:v>
                </c:pt>
                <c:pt idx="40">
                  <c:v>12.47202193046142</c:v>
                </c:pt>
                <c:pt idx="41">
                  <c:v>5.0440762112647475</c:v>
                </c:pt>
                <c:pt idx="42">
                  <c:v>9.2474679491403542</c:v>
                </c:pt>
                <c:pt idx="43">
                  <c:v>-12.792284870708759</c:v>
                </c:pt>
                <c:pt idx="44">
                  <c:v>5.5032168200225273</c:v>
                </c:pt>
                <c:pt idx="45">
                  <c:v>12.120473795116183</c:v>
                </c:pt>
                <c:pt idx="46">
                  <c:v>5.5714669509446368</c:v>
                </c:pt>
                <c:pt idx="47">
                  <c:v>-4.5628102219916533</c:v>
                </c:pt>
                <c:pt idx="48">
                  <c:v>3.3606484258738245</c:v>
                </c:pt>
                <c:pt idx="49">
                  <c:v>-2.5287044689932703</c:v>
                </c:pt>
                <c:pt idx="50">
                  <c:v>-2.340333746419565</c:v>
                </c:pt>
                <c:pt idx="51">
                  <c:v>-1.4721674235366522</c:v>
                </c:pt>
                <c:pt idx="52">
                  <c:v>9.206668009064046</c:v>
                </c:pt>
                <c:pt idx="53">
                  <c:v>8.7921735523481601</c:v>
                </c:pt>
                <c:pt idx="54">
                  <c:v>11.283410142703488</c:v>
                </c:pt>
                <c:pt idx="55">
                  <c:v>12.750674632365367</c:v>
                </c:pt>
                <c:pt idx="56">
                  <c:v>8.7328705174642316</c:v>
                </c:pt>
                <c:pt idx="57">
                  <c:v>-8.06439705310944</c:v>
                </c:pt>
                <c:pt idx="58">
                  <c:v>10.281014832493751</c:v>
                </c:pt>
                <c:pt idx="59">
                  <c:v>8.7073338005421839</c:v>
                </c:pt>
                <c:pt idx="60">
                  <c:v>6.1790837559924539</c:v>
                </c:pt>
                <c:pt idx="61">
                  <c:v>1.6777661699298951</c:v>
                </c:pt>
                <c:pt idx="62">
                  <c:v>-1.4326660139091674</c:v>
                </c:pt>
                <c:pt idx="63">
                  <c:v>-3.1556140923589049</c:v>
                </c:pt>
                <c:pt idx="64">
                  <c:v>-4.4916440147872105</c:v>
                </c:pt>
                <c:pt idx="65">
                  <c:v>0.66092188540014529</c:v>
                </c:pt>
                <c:pt idx="66">
                  <c:v>1.9844896428808712</c:v>
                </c:pt>
                <c:pt idx="67">
                  <c:v>-1.3117228501098421</c:v>
                </c:pt>
                <c:pt idx="68">
                  <c:v>-13.716011887804491</c:v>
                </c:pt>
                <c:pt idx="69">
                  <c:v>16.076610676092052</c:v>
                </c:pt>
              </c:numCache>
            </c:numRef>
          </c:val>
          <c:extLst>
            <c:ext xmlns:c16="http://schemas.microsoft.com/office/drawing/2014/chart" uri="{C3380CC4-5D6E-409C-BE32-E72D297353CC}">
              <c16:uniqueId val="{00000029-8340-4EB5-9B15-71B76B7FEF82}"/>
            </c:ext>
          </c:extLst>
        </c:ser>
        <c:dLbls>
          <c:showLegendKey val="0"/>
          <c:showVal val="0"/>
          <c:showCatName val="0"/>
          <c:showSerName val="0"/>
          <c:showPercent val="0"/>
          <c:showBubbleSize val="0"/>
        </c:dLbls>
        <c:gapWidth val="50"/>
        <c:overlap val="100"/>
        <c:axId val="2093397103"/>
        <c:axId val="2093387951"/>
      </c:barChart>
      <c:lineChart>
        <c:grouping val="standard"/>
        <c:varyColors val="0"/>
        <c:ser>
          <c:idx val="1"/>
          <c:order val="1"/>
          <c:spPr>
            <a:ln w="28575" cap="rnd">
              <a:solidFill>
                <a:schemeClr val="tx1"/>
              </a:solidFill>
              <a:round/>
            </a:ln>
            <a:effectLst/>
          </c:spPr>
          <c:marker>
            <c:symbol val="none"/>
          </c:marker>
          <c:dLbls>
            <c:dLbl>
              <c:idx val="1"/>
              <c:layout>
                <c:manualLayout>
                  <c:x val="-3.605648222826003E-2"/>
                  <c:y val="-4.1566069868090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8340-4EB5-9B15-71B76B7FEF8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'Grafico A1'!$D$4:$BU$4</c:f>
              <c:numCache>
                <c:formatCode>0.0</c:formatCode>
                <c:ptCount val="70"/>
                <c:pt idx="0">
                  <c:v>2.9777328339039233</c:v>
                </c:pt>
                <c:pt idx="1">
                  <c:v>2.9777328339039233</c:v>
                </c:pt>
                <c:pt idx="2">
                  <c:v>2.9777328339039233</c:v>
                </c:pt>
                <c:pt idx="3">
                  <c:v>2.9777328339039233</c:v>
                </c:pt>
                <c:pt idx="4">
                  <c:v>2.9777328339039233</c:v>
                </c:pt>
                <c:pt idx="5">
                  <c:v>2.9777328339039233</c:v>
                </c:pt>
                <c:pt idx="6">
                  <c:v>2.9777328339039233</c:v>
                </c:pt>
                <c:pt idx="7">
                  <c:v>2.9777328339039233</c:v>
                </c:pt>
                <c:pt idx="24" formatCode="General">
                  <c:v>7.9515670537865235E-2</c:v>
                </c:pt>
              </c:numCache>
            </c:numRef>
          </c:val>
          <c:smooth val="0"/>
          <c:extLst>
            <c:ext xmlns:c16="http://schemas.microsoft.com/office/drawing/2014/chart" uri="{C3380CC4-5D6E-409C-BE32-E72D297353CC}">
              <c16:uniqueId val="{0000002B-8340-4EB5-9B15-71B76B7FEF82}"/>
            </c:ext>
          </c:extLst>
        </c:ser>
        <c:ser>
          <c:idx val="2"/>
          <c:order val="2"/>
          <c:spPr>
            <a:ln w="28575" cap="rnd">
              <a:solidFill>
                <a:schemeClr val="tx1"/>
              </a:solidFill>
              <a:round/>
            </a:ln>
            <a:effectLst/>
          </c:spPr>
          <c:marker>
            <c:symbol val="none"/>
          </c:marker>
          <c:dLbls>
            <c:dLbl>
              <c:idx val="10"/>
              <c:layout>
                <c:manualLayout>
                  <c:x val="-4.1603633340300053E-2"/>
                  <c:y val="-4.1566069868090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8340-4EB5-9B15-71B76B7FEF8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'Grafico A1'!$D$5:$BU$5</c:f>
              <c:numCache>
                <c:formatCode>General</c:formatCode>
                <c:ptCount val="70"/>
                <c:pt idx="8" formatCode="0.0">
                  <c:v>5.5859150256485801</c:v>
                </c:pt>
                <c:pt idx="9" formatCode="0.0">
                  <c:v>5.5859150256485801</c:v>
                </c:pt>
                <c:pt idx="10" formatCode="0.0">
                  <c:v>5.5859150256485801</c:v>
                </c:pt>
                <c:pt idx="11" formatCode="0.0">
                  <c:v>5.5859150256485801</c:v>
                </c:pt>
                <c:pt idx="12" formatCode="0.0">
                  <c:v>5.5859150256485801</c:v>
                </c:pt>
                <c:pt idx="13" formatCode="0.0">
                  <c:v>5.5859150256485801</c:v>
                </c:pt>
                <c:pt idx="14" formatCode="0.0">
                  <c:v>5.5859150256485801</c:v>
                </c:pt>
                <c:pt idx="15" formatCode="0.0">
                  <c:v>5.5859150256485801</c:v>
                </c:pt>
                <c:pt idx="16" formatCode="0.0">
                  <c:v>5.5859150256485801</c:v>
                </c:pt>
                <c:pt idx="17" formatCode="0.0">
                  <c:v>5.5859150256485801</c:v>
                </c:pt>
                <c:pt idx="24">
                  <c:v>2.4014431502558726</c:v>
                </c:pt>
                <c:pt idx="31">
                  <c:v>-0.3122138915783228</c:v>
                </c:pt>
                <c:pt idx="37">
                  <c:v>37.673660683261922</c:v>
                </c:pt>
                <c:pt idx="56" formatCode="0%">
                  <c:v>0.62090379230580162</c:v>
                </c:pt>
                <c:pt idx="61" formatCode="0.0%">
                  <c:v>0.29426905562455796</c:v>
                </c:pt>
                <c:pt idx="69">
                  <c:v>-7.490921286996477E-2</c:v>
                </c:pt>
              </c:numCache>
            </c:numRef>
          </c:val>
          <c:smooth val="0"/>
          <c:extLst>
            <c:ext xmlns:c16="http://schemas.microsoft.com/office/drawing/2014/chart" uri="{C3380CC4-5D6E-409C-BE32-E72D297353CC}">
              <c16:uniqueId val="{0000002D-8340-4EB5-9B15-71B76B7FEF82}"/>
            </c:ext>
          </c:extLst>
        </c:ser>
        <c:ser>
          <c:idx val="3"/>
          <c:order val="3"/>
          <c:spPr>
            <a:ln w="28575" cap="rnd">
              <a:solidFill>
                <a:schemeClr val="tx1"/>
              </a:solidFill>
              <a:round/>
            </a:ln>
            <a:effectLst/>
          </c:spPr>
          <c:marker>
            <c:symbol val="none"/>
          </c:marker>
          <c:dLbls>
            <c:dLbl>
              <c:idx val="25"/>
              <c:layout>
                <c:manualLayout>
                  <c:x val="-4.4377208896320033E-2"/>
                  <c:y val="-3.23291654529592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8340-4EB5-9B15-71B76B7FEF8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'Grafico A1'!$D$6:$BU$6</c:f>
              <c:numCache>
                <c:formatCode>General</c:formatCode>
                <c:ptCount val="70"/>
                <c:pt idx="18" formatCode="0.0">
                  <c:v>6.2685804804995415</c:v>
                </c:pt>
                <c:pt idx="19" formatCode="0.0">
                  <c:v>6.2685804804995415</c:v>
                </c:pt>
                <c:pt idx="20" formatCode="0.0">
                  <c:v>6.2685804804995415</c:v>
                </c:pt>
                <c:pt idx="21" formatCode="0.0">
                  <c:v>6.2685804804995415</c:v>
                </c:pt>
                <c:pt idx="22" formatCode="0.0">
                  <c:v>6.2685804804995415</c:v>
                </c:pt>
                <c:pt idx="23" formatCode="0.0">
                  <c:v>6.2685804804995415</c:v>
                </c:pt>
                <c:pt idx="24" formatCode="0.0">
                  <c:v>6.2685804804995415</c:v>
                </c:pt>
                <c:pt idx="25" formatCode="0.0">
                  <c:v>6.2685804804995415</c:v>
                </c:pt>
                <c:pt idx="26" formatCode="0.0">
                  <c:v>6.2685804804995415</c:v>
                </c:pt>
                <c:pt idx="27" formatCode="0.0">
                  <c:v>6.2685804804995415</c:v>
                </c:pt>
                <c:pt idx="56">
                  <c:v>1.1014161688759263</c:v>
                </c:pt>
                <c:pt idx="61">
                  <c:v>1.0666112055582158</c:v>
                </c:pt>
              </c:numCache>
            </c:numRef>
          </c:val>
          <c:smooth val="0"/>
          <c:extLst>
            <c:ext xmlns:c16="http://schemas.microsoft.com/office/drawing/2014/chart" uri="{C3380CC4-5D6E-409C-BE32-E72D297353CC}">
              <c16:uniqueId val="{0000002F-8340-4EB5-9B15-71B76B7FEF82}"/>
            </c:ext>
          </c:extLst>
        </c:ser>
        <c:ser>
          <c:idx val="4"/>
          <c:order val="4"/>
          <c:spPr>
            <a:ln w="28575" cap="rnd">
              <a:solidFill>
                <a:schemeClr val="tx1"/>
              </a:solidFill>
              <a:round/>
            </a:ln>
            <a:effectLst/>
          </c:spPr>
          <c:marker>
            <c:symbol val="none"/>
          </c:marker>
          <c:dLbls>
            <c:dLbl>
              <c:idx val="35"/>
              <c:layout>
                <c:manualLayout>
                  <c:x val="-3.0509331116220024E-2"/>
                  <c:y val="4.1566069868090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8340-4EB5-9B15-71B76B7FEF8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'Grafico A1'!$D$7:$BU$7</c:f>
              <c:numCache>
                <c:formatCode>General</c:formatCode>
                <c:ptCount val="70"/>
                <c:pt idx="28" formatCode="0.0">
                  <c:v>-2.0726619211176911</c:v>
                </c:pt>
                <c:pt idx="29" formatCode="0.0">
                  <c:v>-2.0726619211176911</c:v>
                </c:pt>
                <c:pt idx="30" formatCode="0.0">
                  <c:v>-2.0726619211176911</c:v>
                </c:pt>
                <c:pt idx="31" formatCode="0.0">
                  <c:v>-2.0726619211176911</c:v>
                </c:pt>
                <c:pt idx="32" formatCode="0.0">
                  <c:v>-2.0726619211176911</c:v>
                </c:pt>
                <c:pt idx="33" formatCode="0.0">
                  <c:v>-2.0726619211176911</c:v>
                </c:pt>
                <c:pt idx="34" formatCode="0.0">
                  <c:v>-2.0726619211176911</c:v>
                </c:pt>
                <c:pt idx="35" formatCode="0.0">
                  <c:v>-2.0726619211176911</c:v>
                </c:pt>
                <c:pt idx="36" formatCode="0.0">
                  <c:v>-2.0726619211176911</c:v>
                </c:pt>
                <c:pt idx="37" formatCode="0.0">
                  <c:v>-2.0726619211176911</c:v>
                </c:pt>
              </c:numCache>
            </c:numRef>
          </c:val>
          <c:smooth val="0"/>
          <c:extLst>
            <c:ext xmlns:c16="http://schemas.microsoft.com/office/drawing/2014/chart" uri="{C3380CC4-5D6E-409C-BE32-E72D297353CC}">
              <c16:uniqueId val="{00000031-8340-4EB5-9B15-71B76B7FEF82}"/>
            </c:ext>
          </c:extLst>
        </c:ser>
        <c:ser>
          <c:idx val="5"/>
          <c:order val="5"/>
          <c:spPr>
            <a:ln w="28575" cap="rnd">
              <a:solidFill>
                <a:schemeClr val="tx1"/>
              </a:solidFill>
              <a:round/>
            </a:ln>
            <a:effectLst/>
          </c:spPr>
          <c:marker>
            <c:symbol val="none"/>
          </c:marker>
          <c:dLbls>
            <c:dLbl>
              <c:idx val="39"/>
              <c:layout>
                <c:manualLayout>
                  <c:x val="-6.1018662232440048E-2"/>
                  <c:y val="-4.6184522075656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8340-4EB5-9B15-71B76B7FEF8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'Grafico A1'!$D$8:$BU$8</c:f>
              <c:numCache>
                <c:formatCode>General</c:formatCode>
                <c:ptCount val="70"/>
                <c:pt idx="38" formatCode="0.0">
                  <c:v>3.5688836032810256</c:v>
                </c:pt>
                <c:pt idx="39" formatCode="0.0">
                  <c:v>3.5688836032810256</c:v>
                </c:pt>
                <c:pt idx="40" formatCode="0.0">
                  <c:v>3.5688836032810256</c:v>
                </c:pt>
                <c:pt idx="41" formatCode="0.0">
                  <c:v>3.5688836032810256</c:v>
                </c:pt>
                <c:pt idx="42" formatCode="0.0">
                  <c:v>3.5688836032810256</c:v>
                </c:pt>
                <c:pt idx="43" formatCode="0.0">
                  <c:v>3.5688836032810256</c:v>
                </c:pt>
                <c:pt idx="44" formatCode="0.0">
                  <c:v>3.5688836032810256</c:v>
                </c:pt>
                <c:pt idx="45" formatCode="0.0">
                  <c:v>3.5688836032810256</c:v>
                </c:pt>
                <c:pt idx="46" formatCode="0.0">
                  <c:v>3.5688836032810256</c:v>
                </c:pt>
                <c:pt idx="47" formatCode="0.0">
                  <c:v>3.5688836032810256</c:v>
                </c:pt>
              </c:numCache>
            </c:numRef>
          </c:val>
          <c:smooth val="0"/>
          <c:extLst>
            <c:ext xmlns:c16="http://schemas.microsoft.com/office/drawing/2014/chart" uri="{C3380CC4-5D6E-409C-BE32-E72D297353CC}">
              <c16:uniqueId val="{00000033-8340-4EB5-9B15-71B76B7FEF82}"/>
            </c:ext>
          </c:extLst>
        </c:ser>
        <c:ser>
          <c:idx val="6"/>
          <c:order val="6"/>
          <c:spPr>
            <a:ln w="28575" cap="rnd">
              <a:solidFill>
                <a:schemeClr val="tx1"/>
              </a:solidFill>
              <a:round/>
            </a:ln>
            <a:effectLst/>
          </c:spPr>
          <c:marker>
            <c:symbol val="none"/>
          </c:marker>
          <c:dLbls>
            <c:dLbl>
              <c:idx val="51"/>
              <c:layout>
                <c:manualLayout>
                  <c:x val="-5.2697935564380037E-2"/>
                  <c:y val="-2.7710713245393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8340-4EB5-9B15-71B76B7FEF8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'Grafico A1'!$D$9:$BU$9</c:f>
              <c:numCache>
                <c:formatCode>General</c:formatCode>
                <c:ptCount val="70"/>
                <c:pt idx="48" formatCode="0.0">
                  <c:v>3.4044400176281631</c:v>
                </c:pt>
                <c:pt idx="49" formatCode="0.0">
                  <c:v>3.4044400176281631</c:v>
                </c:pt>
                <c:pt idx="50" formatCode="0.0">
                  <c:v>3.4044400176281631</c:v>
                </c:pt>
                <c:pt idx="51" formatCode="0.0">
                  <c:v>3.4044400176281631</c:v>
                </c:pt>
                <c:pt idx="52" formatCode="0.0">
                  <c:v>3.4044400176281631</c:v>
                </c:pt>
                <c:pt idx="53" formatCode="0.0">
                  <c:v>3.4044400176281631</c:v>
                </c:pt>
                <c:pt idx="54" formatCode="0.0">
                  <c:v>3.4044400176281631</c:v>
                </c:pt>
                <c:pt idx="55" formatCode="0.0">
                  <c:v>3.4044400176281631</c:v>
                </c:pt>
                <c:pt idx="56" formatCode="0.0">
                  <c:v>3.4044400176281631</c:v>
                </c:pt>
                <c:pt idx="57" formatCode="0.0">
                  <c:v>3.4044400176281631</c:v>
                </c:pt>
              </c:numCache>
            </c:numRef>
          </c:val>
          <c:smooth val="0"/>
          <c:extLst>
            <c:ext xmlns:c16="http://schemas.microsoft.com/office/drawing/2014/chart" uri="{C3380CC4-5D6E-409C-BE32-E72D297353CC}">
              <c16:uniqueId val="{00000035-8340-4EB5-9B15-71B76B7FEF82}"/>
            </c:ext>
          </c:extLst>
        </c:ser>
        <c:ser>
          <c:idx val="7"/>
          <c:order val="7"/>
          <c:spPr>
            <a:ln w="28575" cap="rnd">
              <a:solidFill>
                <a:schemeClr val="tx1"/>
              </a:solidFill>
              <a:round/>
            </a:ln>
            <a:effectLst/>
          </c:spPr>
          <c:marker>
            <c:symbol val="none"/>
          </c:marker>
          <c:dLbls>
            <c:dLbl>
              <c:idx val="64"/>
              <c:layout>
                <c:manualLayout>
                  <c:x val="-3.8830057784279927E-2"/>
                  <c:y val="-2.3092261037828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8340-4EB5-9B15-71B76B7FEF8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'Grafico A1'!$D$10:$BU$10</c:f>
              <c:numCache>
                <c:formatCode>General</c:formatCode>
                <c:ptCount val="70"/>
                <c:pt idx="58" formatCode="0.0">
                  <c:v>0.68752852904374606</c:v>
                </c:pt>
                <c:pt idx="59" formatCode="0.0">
                  <c:v>0.68752852904374606</c:v>
                </c:pt>
                <c:pt idx="60" formatCode="0.0">
                  <c:v>0.68752852904374606</c:v>
                </c:pt>
                <c:pt idx="61" formatCode="0.0">
                  <c:v>0.68752852904374606</c:v>
                </c:pt>
                <c:pt idx="62" formatCode="0.0">
                  <c:v>0.68752852904374606</c:v>
                </c:pt>
                <c:pt idx="63" formatCode="0.0">
                  <c:v>0.68752852904374606</c:v>
                </c:pt>
                <c:pt idx="64" formatCode="0.0">
                  <c:v>0.68752852904374606</c:v>
                </c:pt>
                <c:pt idx="65" formatCode="0.0">
                  <c:v>0.68752852904374606</c:v>
                </c:pt>
                <c:pt idx="66" formatCode="0.0">
                  <c:v>0.68752852904374606</c:v>
                </c:pt>
                <c:pt idx="67" formatCode="0.0">
                  <c:v>0.68752852904374606</c:v>
                </c:pt>
                <c:pt idx="68" formatCode="0.0">
                  <c:v>0.68752852904374606</c:v>
                </c:pt>
                <c:pt idx="69" formatCode="0.0">
                  <c:v>0.68752852904374606</c:v>
                </c:pt>
              </c:numCache>
            </c:numRef>
          </c:val>
          <c:smooth val="0"/>
          <c:extLst>
            <c:ext xmlns:c16="http://schemas.microsoft.com/office/drawing/2014/chart" uri="{C3380CC4-5D6E-409C-BE32-E72D297353CC}">
              <c16:uniqueId val="{00000037-8340-4EB5-9B15-71B76B7FEF82}"/>
            </c:ext>
          </c:extLst>
        </c:ser>
        <c:dLbls>
          <c:showLegendKey val="0"/>
          <c:showVal val="0"/>
          <c:showCatName val="0"/>
          <c:showSerName val="0"/>
          <c:showPercent val="0"/>
          <c:showBubbleSize val="0"/>
        </c:dLbls>
        <c:marker val="1"/>
        <c:smooth val="0"/>
        <c:axId val="2093397103"/>
        <c:axId val="2093387951"/>
      </c:lineChart>
      <c:catAx>
        <c:axId val="2093397103"/>
        <c:scaling>
          <c:orientation val="minMax"/>
        </c:scaling>
        <c:delete val="0"/>
        <c:axPos val="b"/>
        <c:numFmt formatCode="General" sourceLinked="1"/>
        <c:majorTickMark val="none"/>
        <c:minorTickMark val="none"/>
        <c:tickLblPos val="low"/>
        <c:spPr>
          <a:noFill/>
          <a:ln w="12700"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93387951"/>
        <c:crosses val="autoZero"/>
        <c:auto val="1"/>
        <c:lblAlgn val="ctr"/>
        <c:lblOffset val="100"/>
        <c:noMultiLvlLbl val="0"/>
      </c:catAx>
      <c:valAx>
        <c:axId val="2093387951"/>
        <c:scaling>
          <c:orientation val="minMax"/>
          <c:max val="25"/>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93397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flujos_financieros!$L$4</c:f>
              <c:strCache>
                <c:ptCount val="1"/>
                <c:pt idx="0">
                  <c:v>Total A. Latina</c:v>
                </c:pt>
              </c:strCache>
            </c:strRef>
          </c:tx>
          <c:spPr>
            <a:ln w="28575" cap="rnd">
              <a:solidFill>
                <a:schemeClr val="accent1"/>
              </a:solidFill>
              <a:round/>
            </a:ln>
            <a:effectLst/>
          </c:spPr>
          <c:marker>
            <c:symbol val="none"/>
          </c:marker>
          <c:cat>
            <c:numRef>
              <c:f>flujos_financieros!$K$5:$K$21</c:f>
              <c:numCache>
                <c:formatCode>mmm\-yy</c:formatCode>
                <c:ptCount val="17"/>
                <c:pt idx="0">
                  <c:v>43160</c:v>
                </c:pt>
                <c:pt idx="1">
                  <c:v>43252</c:v>
                </c:pt>
                <c:pt idx="2">
                  <c:v>43344</c:v>
                </c:pt>
                <c:pt idx="3">
                  <c:v>43435</c:v>
                </c:pt>
                <c:pt idx="4">
                  <c:v>43525</c:v>
                </c:pt>
                <c:pt idx="5">
                  <c:v>43617</c:v>
                </c:pt>
                <c:pt idx="6">
                  <c:v>43709</c:v>
                </c:pt>
                <c:pt idx="7">
                  <c:v>43800</c:v>
                </c:pt>
                <c:pt idx="8">
                  <c:v>43891</c:v>
                </c:pt>
                <c:pt idx="9">
                  <c:v>43983</c:v>
                </c:pt>
                <c:pt idx="10">
                  <c:v>44075</c:v>
                </c:pt>
                <c:pt idx="11">
                  <c:v>44166</c:v>
                </c:pt>
                <c:pt idx="12">
                  <c:v>44256</c:v>
                </c:pt>
                <c:pt idx="13">
                  <c:v>44348</c:v>
                </c:pt>
                <c:pt idx="14">
                  <c:v>44440</c:v>
                </c:pt>
                <c:pt idx="15">
                  <c:v>44531</c:v>
                </c:pt>
                <c:pt idx="16">
                  <c:v>44621</c:v>
                </c:pt>
              </c:numCache>
            </c:numRef>
          </c:cat>
          <c:val>
            <c:numRef>
              <c:f>flujos_financieros!$L$5:$L$21</c:f>
              <c:numCache>
                <c:formatCode>#,##0</c:formatCode>
                <c:ptCount val="17"/>
                <c:pt idx="0">
                  <c:v>32095.010893143175</c:v>
                </c:pt>
                <c:pt idx="1">
                  <c:v>17023.6875122661</c:v>
                </c:pt>
                <c:pt idx="2">
                  <c:v>19569.291047522885</c:v>
                </c:pt>
                <c:pt idx="3">
                  <c:v>2909.4893022983961</c:v>
                </c:pt>
                <c:pt idx="4">
                  <c:v>17976.064396107715</c:v>
                </c:pt>
                <c:pt idx="5">
                  <c:v>23766.018321684471</c:v>
                </c:pt>
                <c:pt idx="6">
                  <c:v>-8362.9751689542973</c:v>
                </c:pt>
                <c:pt idx="7">
                  <c:v>-31788.978755192838</c:v>
                </c:pt>
                <c:pt idx="8">
                  <c:v>-89768.439231000986</c:v>
                </c:pt>
                <c:pt idx="9">
                  <c:v>-107115.59239898862</c:v>
                </c:pt>
                <c:pt idx="10">
                  <c:v>-88010.295171236328</c:v>
                </c:pt>
                <c:pt idx="11">
                  <c:v>-74018.877612637312</c:v>
                </c:pt>
                <c:pt idx="12">
                  <c:v>-43542.197713727473</c:v>
                </c:pt>
                <c:pt idx="13">
                  <c:v>-30799.122701949607</c:v>
                </c:pt>
                <c:pt idx="14">
                  <c:v>23580.699226368059</c:v>
                </c:pt>
                <c:pt idx="15">
                  <c:v>39338.366881311929</c:v>
                </c:pt>
                <c:pt idx="16">
                  <c:v>34356.265735235138</c:v>
                </c:pt>
              </c:numCache>
            </c:numRef>
          </c:val>
          <c:smooth val="0"/>
          <c:extLst>
            <c:ext xmlns:c16="http://schemas.microsoft.com/office/drawing/2014/chart" uri="{C3380CC4-5D6E-409C-BE32-E72D297353CC}">
              <c16:uniqueId val="{00000000-6283-4D05-A7B5-2E02889837BC}"/>
            </c:ext>
          </c:extLst>
        </c:ser>
        <c:dLbls>
          <c:showLegendKey val="0"/>
          <c:showVal val="0"/>
          <c:showCatName val="0"/>
          <c:showSerName val="0"/>
          <c:showPercent val="0"/>
          <c:showBubbleSize val="0"/>
        </c:dLbls>
        <c:smooth val="0"/>
        <c:axId val="8771120"/>
        <c:axId val="8731184"/>
      </c:lineChart>
      <c:dateAx>
        <c:axId val="8771120"/>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731184"/>
        <c:crosses val="autoZero"/>
        <c:auto val="1"/>
        <c:lblOffset val="100"/>
        <c:baseTimeUnit val="months"/>
      </c:dateAx>
      <c:valAx>
        <c:axId val="87311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771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8963627781408E-2"/>
          <c:y val="1.70750848430135E-2"/>
          <c:w val="0.89687711895245803"/>
          <c:h val="0.78778657203557545"/>
        </c:manualLayout>
      </c:layout>
      <c:barChart>
        <c:barDir val="col"/>
        <c:grouping val="stacked"/>
        <c:varyColors val="0"/>
        <c:ser>
          <c:idx val="0"/>
          <c:order val="0"/>
          <c:tx>
            <c:strRef>
              <c:f>'flujos de K'!$B$3</c:f>
              <c:strCache>
                <c:ptCount val="1"/>
                <c:pt idx="0">
                  <c:v>Renta Variable</c:v>
                </c:pt>
              </c:strCache>
            </c:strRef>
          </c:tx>
          <c:spPr>
            <a:solidFill>
              <a:srgbClr val="FF0000"/>
            </a:solidFill>
            <a:ln>
              <a:noFill/>
            </a:ln>
            <a:effectLst/>
          </c:spPr>
          <c:invertIfNegative val="0"/>
          <c:cat>
            <c:numRef>
              <c:f>'flujos de K'!$A$4:$A$39</c:f>
              <c:numCache>
                <c:formatCode>mmm\-yy</c:formatCode>
                <c:ptCount val="36"/>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pt idx="32">
                  <c:v>44593</c:v>
                </c:pt>
                <c:pt idx="33">
                  <c:v>44621</c:v>
                </c:pt>
                <c:pt idx="34">
                  <c:v>44652</c:v>
                </c:pt>
                <c:pt idx="35">
                  <c:v>44682</c:v>
                </c:pt>
              </c:numCache>
            </c:numRef>
          </c:cat>
          <c:val>
            <c:numRef>
              <c:f>'flujos de K'!$B$4:$B$39</c:f>
              <c:numCache>
                <c:formatCode>0</c:formatCode>
                <c:ptCount val="36"/>
                <c:pt idx="0">
                  <c:v>10.097087378640779</c:v>
                </c:pt>
                <c:pt idx="1">
                  <c:v>8.1553398058252498</c:v>
                </c:pt>
                <c:pt idx="2">
                  <c:v>-15.145631067961148</c:v>
                </c:pt>
                <c:pt idx="3">
                  <c:v>6.9902912621359263</c:v>
                </c:pt>
                <c:pt idx="4">
                  <c:v>3.4951456310679703</c:v>
                </c:pt>
                <c:pt idx="5">
                  <c:v>10.485436893203882</c:v>
                </c:pt>
                <c:pt idx="6">
                  <c:v>8.9320388349514417</c:v>
                </c:pt>
                <c:pt idx="7">
                  <c:v>2.7184466019417499</c:v>
                </c:pt>
                <c:pt idx="8">
                  <c:v>-13.203883495145618</c:v>
                </c:pt>
                <c:pt idx="9">
                  <c:v>-54.36893203883497</c:v>
                </c:pt>
                <c:pt idx="10">
                  <c:v>0.38834951456310307</c:v>
                </c:pt>
                <c:pt idx="11">
                  <c:v>0.38834951456308886</c:v>
                </c:pt>
                <c:pt idx="12">
                  <c:v>12.427184466019426</c:v>
                </c:pt>
                <c:pt idx="13">
                  <c:v>3.4951456310679703</c:v>
                </c:pt>
                <c:pt idx="14">
                  <c:v>3.8834951456310591</c:v>
                </c:pt>
                <c:pt idx="15">
                  <c:v>-13.592233009708735</c:v>
                </c:pt>
                <c:pt idx="16">
                  <c:v>2.7184466019417641</c:v>
                </c:pt>
                <c:pt idx="17">
                  <c:v>50.097087378640779</c:v>
                </c:pt>
                <c:pt idx="18">
                  <c:v>30.679611650485427</c:v>
                </c:pt>
                <c:pt idx="19">
                  <c:v>10.485436893203882</c:v>
                </c:pt>
                <c:pt idx="20">
                  <c:v>2.7184466019417499</c:v>
                </c:pt>
                <c:pt idx="21">
                  <c:v>-4.6117647058823481</c:v>
                </c:pt>
                <c:pt idx="22">
                  <c:v>21.41176470588233</c:v>
                </c:pt>
                <c:pt idx="23">
                  <c:v>16.470588235294102</c:v>
                </c:pt>
                <c:pt idx="24">
                  <c:v>12.188235294117636</c:v>
                </c:pt>
                <c:pt idx="25">
                  <c:v>-10.870588235294107</c:v>
                </c:pt>
                <c:pt idx="26">
                  <c:v>-0.98823529411764621</c:v>
                </c:pt>
                <c:pt idx="27">
                  <c:v>5.2705882352941122</c:v>
                </c:pt>
                <c:pt idx="28">
                  <c:v>1.9764705882352924</c:v>
                </c:pt>
                <c:pt idx="29">
                  <c:v>6.5882352941176396</c:v>
                </c:pt>
                <c:pt idx="30">
                  <c:v>15.152941176470572</c:v>
                </c:pt>
                <c:pt idx="31">
                  <c:v>1.9764705882352922</c:v>
                </c:pt>
                <c:pt idx="32">
                  <c:v>6.5882352941176405</c:v>
                </c:pt>
                <c:pt idx="33">
                  <c:v>-7.5764705882352867</c:v>
                </c:pt>
                <c:pt idx="34">
                  <c:v>-9.5</c:v>
                </c:pt>
                <c:pt idx="35" formatCode="0.0">
                  <c:v>-3.4</c:v>
                </c:pt>
              </c:numCache>
            </c:numRef>
          </c:val>
          <c:extLst>
            <c:ext xmlns:c16="http://schemas.microsoft.com/office/drawing/2014/chart" uri="{C3380CC4-5D6E-409C-BE32-E72D297353CC}">
              <c16:uniqueId val="{00000000-6E2F-4190-A0C5-17CE33EAEC65}"/>
            </c:ext>
          </c:extLst>
        </c:ser>
        <c:ser>
          <c:idx val="1"/>
          <c:order val="1"/>
          <c:tx>
            <c:strRef>
              <c:f>'flujos de K'!$C$3</c:f>
              <c:strCache>
                <c:ptCount val="1"/>
                <c:pt idx="0">
                  <c:v>Renta Fija</c:v>
                </c:pt>
              </c:strCache>
            </c:strRef>
          </c:tx>
          <c:spPr>
            <a:solidFill>
              <a:srgbClr val="0070C0"/>
            </a:solidFill>
            <a:ln>
              <a:noFill/>
            </a:ln>
            <a:effectLst/>
          </c:spPr>
          <c:invertIfNegative val="0"/>
          <c:cat>
            <c:numRef>
              <c:f>'flujos de K'!$A$4:$A$39</c:f>
              <c:numCache>
                <c:formatCode>mmm\-yy</c:formatCode>
                <c:ptCount val="36"/>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pt idx="32">
                  <c:v>44593</c:v>
                </c:pt>
                <c:pt idx="33">
                  <c:v>44621</c:v>
                </c:pt>
                <c:pt idx="34">
                  <c:v>44652</c:v>
                </c:pt>
                <c:pt idx="35">
                  <c:v>44682</c:v>
                </c:pt>
              </c:numCache>
            </c:numRef>
          </c:cat>
          <c:val>
            <c:numRef>
              <c:f>'flujos de K'!$C$4:$C$39</c:f>
              <c:numCache>
                <c:formatCode>0</c:formatCode>
                <c:ptCount val="36"/>
                <c:pt idx="0">
                  <c:v>31.844660194174764</c:v>
                </c:pt>
                <c:pt idx="1">
                  <c:v>18.640776699029118</c:v>
                </c:pt>
                <c:pt idx="2">
                  <c:v>-7.3786407766990294</c:v>
                </c:pt>
                <c:pt idx="3">
                  <c:v>52.038834951456309</c:v>
                </c:pt>
                <c:pt idx="4">
                  <c:v>19.029126213592235</c:v>
                </c:pt>
                <c:pt idx="5">
                  <c:v>14.368932038834956</c:v>
                </c:pt>
                <c:pt idx="6">
                  <c:v>0.77669902912623456</c:v>
                </c:pt>
                <c:pt idx="7">
                  <c:v>34.563106796116514</c:v>
                </c:pt>
                <c:pt idx="8">
                  <c:v>20.194174757281559</c:v>
                </c:pt>
                <c:pt idx="9">
                  <c:v>-36.116504854368912</c:v>
                </c:pt>
                <c:pt idx="10">
                  <c:v>3.4951456310679703</c:v>
                </c:pt>
                <c:pt idx="11">
                  <c:v>33.009708737864088</c:v>
                </c:pt>
                <c:pt idx="12">
                  <c:v>38.834951456310677</c:v>
                </c:pt>
                <c:pt idx="13">
                  <c:v>27.961165048543691</c:v>
                </c:pt>
                <c:pt idx="14">
                  <c:v>19.029126213592249</c:v>
                </c:pt>
                <c:pt idx="15">
                  <c:v>49.320388349514573</c:v>
                </c:pt>
                <c:pt idx="16">
                  <c:v>62.135922330097088</c:v>
                </c:pt>
                <c:pt idx="17">
                  <c:v>61.747572815533985</c:v>
                </c:pt>
                <c:pt idx="18">
                  <c:v>34.951456310679632</c:v>
                </c:pt>
                <c:pt idx="19">
                  <c:v>68.737864077669911</c:v>
                </c:pt>
                <c:pt idx="20">
                  <c:v>62.524271844660191</c:v>
                </c:pt>
                <c:pt idx="21">
                  <c:v>-6.9176470588235217</c:v>
                </c:pt>
                <c:pt idx="22">
                  <c:v>26.352941176470562</c:v>
                </c:pt>
                <c:pt idx="23">
                  <c:v>11.858823529411751</c:v>
                </c:pt>
                <c:pt idx="24">
                  <c:v>59.623529411764643</c:v>
                </c:pt>
                <c:pt idx="25">
                  <c:v>42.494117647058779</c:v>
                </c:pt>
                <c:pt idx="26">
                  <c:v>7.2470588235294047</c:v>
                </c:pt>
                <c:pt idx="27">
                  <c:v>43.152941176470549</c:v>
                </c:pt>
                <c:pt idx="28">
                  <c:v>12.188235294117632</c:v>
                </c:pt>
                <c:pt idx="29">
                  <c:v>3.6235294117647023</c:v>
                </c:pt>
                <c:pt idx="30">
                  <c:v>17.458823529411745</c:v>
                </c:pt>
                <c:pt idx="31">
                  <c:v>9.8823529411764603</c:v>
                </c:pt>
                <c:pt idx="32">
                  <c:v>6.2588235294117585</c:v>
                </c:pt>
                <c:pt idx="33">
                  <c:v>0.32941176470588296</c:v>
                </c:pt>
                <c:pt idx="34" formatCode="General">
                  <c:v>5.5</c:v>
                </c:pt>
                <c:pt idx="35" formatCode="General">
                  <c:v>-1.5</c:v>
                </c:pt>
              </c:numCache>
            </c:numRef>
          </c:val>
          <c:extLst>
            <c:ext xmlns:c16="http://schemas.microsoft.com/office/drawing/2014/chart" uri="{C3380CC4-5D6E-409C-BE32-E72D297353CC}">
              <c16:uniqueId val="{00000001-6E2F-4190-A0C5-17CE33EAEC65}"/>
            </c:ext>
          </c:extLst>
        </c:ser>
        <c:dLbls>
          <c:showLegendKey val="0"/>
          <c:showVal val="0"/>
          <c:showCatName val="0"/>
          <c:showSerName val="0"/>
          <c:showPercent val="0"/>
          <c:showBubbleSize val="0"/>
        </c:dLbls>
        <c:gapWidth val="100"/>
        <c:overlap val="100"/>
        <c:axId val="1688426176"/>
        <c:axId val="1782481568"/>
      </c:barChart>
      <c:lineChart>
        <c:grouping val="standard"/>
        <c:varyColors val="0"/>
        <c:ser>
          <c:idx val="2"/>
          <c:order val="2"/>
          <c:tx>
            <c:strRef>
              <c:f>'flujos de K'!$D$3</c:f>
              <c:strCache>
                <c:ptCount val="1"/>
                <c:pt idx="0">
                  <c:v>Total</c:v>
                </c:pt>
              </c:strCache>
            </c:strRef>
          </c:tx>
          <c:spPr>
            <a:ln w="22225" cap="rnd">
              <a:solidFill>
                <a:schemeClr val="tx1"/>
              </a:solidFill>
              <a:round/>
            </a:ln>
            <a:effectLst/>
          </c:spPr>
          <c:marker>
            <c:symbol val="none"/>
          </c:marker>
          <c:cat>
            <c:numRef>
              <c:f>'flujos de K'!$A$4:$A$39</c:f>
              <c:numCache>
                <c:formatCode>mmm\-yy</c:formatCode>
                <c:ptCount val="36"/>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pt idx="32">
                  <c:v>44593</c:v>
                </c:pt>
                <c:pt idx="33">
                  <c:v>44621</c:v>
                </c:pt>
                <c:pt idx="34">
                  <c:v>44652</c:v>
                </c:pt>
                <c:pt idx="35">
                  <c:v>44682</c:v>
                </c:pt>
              </c:numCache>
            </c:numRef>
          </c:cat>
          <c:val>
            <c:numRef>
              <c:f>'flujos de K'!$D$4:$D$39</c:f>
              <c:numCache>
                <c:formatCode>0</c:formatCode>
                <c:ptCount val="36"/>
                <c:pt idx="0">
                  <c:v>41.941747572815544</c:v>
                </c:pt>
                <c:pt idx="1">
                  <c:v>26.796116504854368</c:v>
                </c:pt>
                <c:pt idx="2">
                  <c:v>-22.524271844660177</c:v>
                </c:pt>
                <c:pt idx="3">
                  <c:v>59.029126213592235</c:v>
                </c:pt>
                <c:pt idx="4">
                  <c:v>22.524271844660205</c:v>
                </c:pt>
                <c:pt idx="5">
                  <c:v>24.854368932038838</c:v>
                </c:pt>
                <c:pt idx="6">
                  <c:v>9.7087378640776762</c:v>
                </c:pt>
                <c:pt idx="7">
                  <c:v>37.281553398058264</c:v>
                </c:pt>
                <c:pt idx="8">
                  <c:v>6.9902912621359405</c:v>
                </c:pt>
                <c:pt idx="9">
                  <c:v>-90.485436893203882</c:v>
                </c:pt>
                <c:pt idx="10">
                  <c:v>3.8834951456310733</c:v>
                </c:pt>
                <c:pt idx="11">
                  <c:v>33.398058252427177</c:v>
                </c:pt>
                <c:pt idx="12">
                  <c:v>51.262135922330103</c:v>
                </c:pt>
                <c:pt idx="13">
                  <c:v>31.456310679611661</c:v>
                </c:pt>
                <c:pt idx="14">
                  <c:v>22.912621359223309</c:v>
                </c:pt>
                <c:pt idx="15">
                  <c:v>35.728155339805838</c:v>
                </c:pt>
                <c:pt idx="16">
                  <c:v>64.854368932038852</c:v>
                </c:pt>
                <c:pt idx="17">
                  <c:v>111.84466019417476</c:v>
                </c:pt>
                <c:pt idx="18">
                  <c:v>65.631067961165058</c:v>
                </c:pt>
                <c:pt idx="19">
                  <c:v>79.223300970873794</c:v>
                </c:pt>
                <c:pt idx="20">
                  <c:v>65.242718446601941</c:v>
                </c:pt>
                <c:pt idx="21">
                  <c:v>-11.52941176470587</c:v>
                </c:pt>
                <c:pt idx="22">
                  <c:v>47.764705882352899</c:v>
                </c:pt>
                <c:pt idx="23">
                  <c:v>28.329411764705849</c:v>
                </c:pt>
                <c:pt idx="24">
                  <c:v>71.811764705882283</c:v>
                </c:pt>
                <c:pt idx="25">
                  <c:v>31.623529411764672</c:v>
                </c:pt>
                <c:pt idx="26">
                  <c:v>6.2588235294117585</c:v>
                </c:pt>
                <c:pt idx="27">
                  <c:v>48.423529411764662</c:v>
                </c:pt>
                <c:pt idx="28">
                  <c:v>14.164705882352926</c:v>
                </c:pt>
                <c:pt idx="29">
                  <c:v>10.211764705882343</c:v>
                </c:pt>
                <c:pt idx="30">
                  <c:v>32.611764705882315</c:v>
                </c:pt>
                <c:pt idx="31">
                  <c:v>11.858823529411753</c:v>
                </c:pt>
                <c:pt idx="32">
                  <c:v>12.847058823529398</c:v>
                </c:pt>
                <c:pt idx="33">
                  <c:v>-7.2470588235294038</c:v>
                </c:pt>
                <c:pt idx="34">
                  <c:v>-4</c:v>
                </c:pt>
                <c:pt idx="35" formatCode="0.0">
                  <c:v>-4.9000000000000004</c:v>
                </c:pt>
              </c:numCache>
            </c:numRef>
          </c:val>
          <c:smooth val="0"/>
          <c:extLst>
            <c:ext xmlns:c16="http://schemas.microsoft.com/office/drawing/2014/chart" uri="{C3380CC4-5D6E-409C-BE32-E72D297353CC}">
              <c16:uniqueId val="{00000002-6E2F-4190-A0C5-17CE33EAEC65}"/>
            </c:ext>
          </c:extLst>
        </c:ser>
        <c:dLbls>
          <c:showLegendKey val="0"/>
          <c:showVal val="0"/>
          <c:showCatName val="0"/>
          <c:showSerName val="0"/>
          <c:showPercent val="0"/>
          <c:showBubbleSize val="0"/>
        </c:dLbls>
        <c:marker val="1"/>
        <c:smooth val="0"/>
        <c:axId val="1688426176"/>
        <c:axId val="1782481568"/>
      </c:lineChart>
      <c:dateAx>
        <c:axId val="1688426176"/>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b" anchorCtr="0"/>
          <a:lstStyle/>
          <a:p>
            <a:pPr>
              <a:defRPr sz="900" b="0" i="0" u="none" strike="noStrike" kern="1200" baseline="0">
                <a:solidFill>
                  <a:schemeClr val="tx1"/>
                </a:solidFill>
                <a:latin typeface="+mn-lt"/>
                <a:ea typeface="+mn-ea"/>
                <a:cs typeface="+mn-cs"/>
              </a:defRPr>
            </a:pPr>
            <a:endParaRPr lang="en-US"/>
          </a:p>
        </c:txPr>
        <c:crossAx val="1782481568"/>
        <c:crossesAt val="0"/>
        <c:auto val="1"/>
        <c:lblOffset val="200"/>
        <c:baseTimeUnit val="months"/>
        <c:minorUnit val="3"/>
      </c:dateAx>
      <c:valAx>
        <c:axId val="1782481568"/>
        <c:scaling>
          <c:orientation val="minMax"/>
          <c:max val="120"/>
          <c:min val="-100"/>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0"/>
          <a:lstStyle/>
          <a:p>
            <a:pPr>
              <a:defRPr sz="900" b="0" i="0" u="none" strike="noStrike" kern="1200" baseline="0">
                <a:solidFill>
                  <a:schemeClr val="tx1"/>
                </a:solidFill>
                <a:latin typeface="+mn-lt"/>
                <a:ea typeface="+mn-ea"/>
                <a:cs typeface="+mn-cs"/>
              </a:defRPr>
            </a:pPr>
            <a:endParaRPr lang="en-US"/>
          </a:p>
        </c:txPr>
        <c:crossAx val="1688426176"/>
        <c:crosses val="autoZero"/>
        <c:crossBetween val="between"/>
        <c:majorUnit val="20"/>
        <c:minorUnit val="5"/>
      </c:valAx>
      <c:spPr>
        <a:noFill/>
        <a:ln>
          <a:noFill/>
        </a:ln>
        <a:effectLst/>
      </c:spPr>
    </c:plotArea>
    <c:legend>
      <c:legendPos val="b"/>
      <c:legendEntry>
        <c:idx val="2"/>
        <c:txPr>
          <a:bodyPr rot="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2566013510819"/>
          <c:y val="3.3228557530954057E-2"/>
          <c:w val="0.85592954098980711"/>
          <c:h val="0.69539548871408063"/>
        </c:manualLayout>
      </c:layout>
      <c:barChart>
        <c:barDir val="col"/>
        <c:grouping val="clustered"/>
        <c:varyColors val="0"/>
        <c:ser>
          <c:idx val="0"/>
          <c:order val="0"/>
          <c:tx>
            <c:strRef>
              <c:f>embi!$B$3</c:f>
              <c:strCache>
                <c:ptCount val="1"/>
                <c:pt idx="0">
                  <c:v>31.dic.2021</c:v>
                </c:pt>
              </c:strCache>
            </c:strRef>
          </c:tx>
          <c:spPr>
            <a:solidFill>
              <a:schemeClr val="accent1"/>
            </a:solidFill>
            <a:ln>
              <a:noFill/>
            </a:ln>
            <a:effectLst/>
          </c:spPr>
          <c:invertIfNegative val="0"/>
          <c:cat>
            <c:strRef>
              <c:f>embi!$A$4:$A$20</c:f>
              <c:strCache>
                <c:ptCount val="17"/>
                <c:pt idx="0">
                  <c:v>Uruguay</c:v>
                </c:pt>
                <c:pt idx="1">
                  <c:v>Chile</c:v>
                </c:pt>
                <c:pt idx="2">
                  <c:v>Perú</c:v>
                </c:pt>
                <c:pt idx="3">
                  <c:v>Panamá</c:v>
                </c:pt>
                <c:pt idx="4">
                  <c:v>Paraguay</c:v>
                </c:pt>
                <c:pt idx="5">
                  <c:v>Guatemala</c:v>
                </c:pt>
                <c:pt idx="6">
                  <c:v>Brasil</c:v>
                </c:pt>
                <c:pt idx="7">
                  <c:v>Colombia</c:v>
                </c:pt>
                <c:pt idx="8">
                  <c:v>México</c:v>
                </c:pt>
                <c:pt idx="9">
                  <c:v>R. Dominicana</c:v>
                </c:pt>
                <c:pt idx="10">
                  <c:v>A. Latina</c:v>
                </c:pt>
                <c:pt idx="11">
                  <c:v>Costa Rica</c:v>
                </c:pt>
                <c:pt idx="12">
                  <c:v>Bolivia</c:v>
                </c:pt>
                <c:pt idx="13">
                  <c:v>Honduras</c:v>
                </c:pt>
                <c:pt idx="14">
                  <c:v>Ecuador</c:v>
                </c:pt>
                <c:pt idx="15">
                  <c:v>Argentina</c:v>
                </c:pt>
                <c:pt idx="16">
                  <c:v>El Salvador</c:v>
                </c:pt>
              </c:strCache>
            </c:strRef>
          </c:cat>
          <c:val>
            <c:numRef>
              <c:f>embi!$B$4:$B$20</c:f>
              <c:numCache>
                <c:formatCode>General</c:formatCode>
                <c:ptCount val="17"/>
                <c:pt idx="0">
                  <c:v>127.27900000000001</c:v>
                </c:pt>
                <c:pt idx="1">
                  <c:v>153.26400000000001</c:v>
                </c:pt>
                <c:pt idx="2">
                  <c:v>169.99200000000002</c:v>
                </c:pt>
                <c:pt idx="3">
                  <c:v>186.834</c:v>
                </c:pt>
                <c:pt idx="4">
                  <c:v>228.58800000000002</c:v>
                </c:pt>
                <c:pt idx="5">
                  <c:v>271.334</c:v>
                </c:pt>
                <c:pt idx="6">
                  <c:v>305.63400000000001</c:v>
                </c:pt>
                <c:pt idx="7">
                  <c:v>352.96300000000002</c:v>
                </c:pt>
                <c:pt idx="8">
                  <c:v>347.46800000000002</c:v>
                </c:pt>
                <c:pt idx="9">
                  <c:v>365.74599999999998</c:v>
                </c:pt>
                <c:pt idx="10">
                  <c:v>380.80500000000001</c:v>
                </c:pt>
                <c:pt idx="11">
                  <c:v>503.98099999999999</c:v>
                </c:pt>
                <c:pt idx="12">
                  <c:v>411.76599999999996</c:v>
                </c:pt>
                <c:pt idx="13">
                  <c:v>312.86399999999998</c:v>
                </c:pt>
                <c:pt idx="14">
                  <c:v>869.06999999999994</c:v>
                </c:pt>
                <c:pt idx="15">
                  <c:v>1687.7949999999998</c:v>
                </c:pt>
                <c:pt idx="16">
                  <c:v>1490.8709999999999</c:v>
                </c:pt>
              </c:numCache>
            </c:numRef>
          </c:val>
          <c:extLst>
            <c:ext xmlns:c16="http://schemas.microsoft.com/office/drawing/2014/chart" uri="{C3380CC4-5D6E-409C-BE32-E72D297353CC}">
              <c16:uniqueId val="{00000000-D5C4-454E-84CD-9137D06BD9E2}"/>
            </c:ext>
          </c:extLst>
        </c:ser>
        <c:ser>
          <c:idx val="1"/>
          <c:order val="1"/>
          <c:tx>
            <c:strRef>
              <c:f>embi!$C$3</c:f>
              <c:strCache>
                <c:ptCount val="1"/>
                <c:pt idx="0">
                  <c:v>29.jul.2022</c:v>
                </c:pt>
              </c:strCache>
            </c:strRef>
          </c:tx>
          <c:spPr>
            <a:solidFill>
              <a:schemeClr val="accent2"/>
            </a:solidFill>
            <a:ln>
              <a:noFill/>
            </a:ln>
            <a:effectLst/>
          </c:spPr>
          <c:invertIfNegative val="0"/>
          <c:cat>
            <c:strRef>
              <c:f>embi!$A$4:$A$20</c:f>
              <c:strCache>
                <c:ptCount val="17"/>
                <c:pt idx="0">
                  <c:v>Uruguay</c:v>
                </c:pt>
                <c:pt idx="1">
                  <c:v>Chile</c:v>
                </c:pt>
                <c:pt idx="2">
                  <c:v>Perú</c:v>
                </c:pt>
                <c:pt idx="3">
                  <c:v>Panamá</c:v>
                </c:pt>
                <c:pt idx="4">
                  <c:v>Paraguay</c:v>
                </c:pt>
                <c:pt idx="5">
                  <c:v>Guatemala</c:v>
                </c:pt>
                <c:pt idx="6">
                  <c:v>Brasil</c:v>
                </c:pt>
                <c:pt idx="7">
                  <c:v>Colombia</c:v>
                </c:pt>
                <c:pt idx="8">
                  <c:v>México</c:v>
                </c:pt>
                <c:pt idx="9">
                  <c:v>R. Dominicana</c:v>
                </c:pt>
                <c:pt idx="10">
                  <c:v>A. Latina</c:v>
                </c:pt>
                <c:pt idx="11">
                  <c:v>Costa Rica</c:v>
                </c:pt>
                <c:pt idx="12">
                  <c:v>Bolivia</c:v>
                </c:pt>
                <c:pt idx="13">
                  <c:v>Honduras</c:v>
                </c:pt>
                <c:pt idx="14">
                  <c:v>Ecuador</c:v>
                </c:pt>
                <c:pt idx="15">
                  <c:v>Argentina</c:v>
                </c:pt>
                <c:pt idx="16">
                  <c:v>El Salvador</c:v>
                </c:pt>
              </c:strCache>
            </c:strRef>
          </c:cat>
          <c:val>
            <c:numRef>
              <c:f>embi!$C$4:$C$20</c:f>
              <c:numCache>
                <c:formatCode>General</c:formatCode>
                <c:ptCount val="17"/>
                <c:pt idx="0">
                  <c:v>141.05000000000001</c:v>
                </c:pt>
                <c:pt idx="1">
                  <c:v>189.476</c:v>
                </c:pt>
                <c:pt idx="2">
                  <c:v>218.82399999999998</c:v>
                </c:pt>
                <c:pt idx="3">
                  <c:v>253.893</c:v>
                </c:pt>
                <c:pt idx="4">
                  <c:v>282.35199999999998</c:v>
                </c:pt>
                <c:pt idx="5">
                  <c:v>292.33699999999999</c:v>
                </c:pt>
                <c:pt idx="6">
                  <c:v>309.286</c:v>
                </c:pt>
                <c:pt idx="7">
                  <c:v>402.70699999999999</c:v>
                </c:pt>
                <c:pt idx="8">
                  <c:v>437.37299999999999</c:v>
                </c:pt>
                <c:pt idx="9">
                  <c:v>447.93700000000001</c:v>
                </c:pt>
                <c:pt idx="10">
                  <c:v>481.07600000000002</c:v>
                </c:pt>
                <c:pt idx="11">
                  <c:v>489.38300000000004</c:v>
                </c:pt>
                <c:pt idx="12">
                  <c:v>641.15899999999999</c:v>
                </c:pt>
                <c:pt idx="13">
                  <c:v>763.18900000000008</c:v>
                </c:pt>
                <c:pt idx="14">
                  <c:v>1335.874</c:v>
                </c:pt>
                <c:pt idx="15">
                  <c:v>2398.1010000000001</c:v>
                </c:pt>
                <c:pt idx="16">
                  <c:v>2428.009</c:v>
                </c:pt>
              </c:numCache>
            </c:numRef>
          </c:val>
          <c:extLst>
            <c:ext xmlns:c16="http://schemas.microsoft.com/office/drawing/2014/chart" uri="{C3380CC4-5D6E-409C-BE32-E72D297353CC}">
              <c16:uniqueId val="{00000001-D5C4-454E-84CD-9137D06BD9E2}"/>
            </c:ext>
          </c:extLst>
        </c:ser>
        <c:dLbls>
          <c:showLegendKey val="0"/>
          <c:showVal val="0"/>
          <c:showCatName val="0"/>
          <c:showSerName val="0"/>
          <c:showPercent val="0"/>
          <c:showBubbleSize val="0"/>
        </c:dLbls>
        <c:gapWidth val="75"/>
        <c:axId val="79160288"/>
        <c:axId val="79142816"/>
      </c:barChart>
      <c:catAx>
        <c:axId val="7916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Arial" panose="020B0604020202020204" pitchFamily="34" charset="0"/>
                <a:ea typeface="SimSun" panose="02010600030101010101" pitchFamily="2" charset="-122"/>
                <a:cs typeface="Arial" panose="020B0604020202020204" pitchFamily="34" charset="0"/>
              </a:defRPr>
            </a:pPr>
            <a:endParaRPr lang="en-US"/>
          </a:p>
        </c:txPr>
        <c:crossAx val="79142816"/>
        <c:crosses val="autoZero"/>
        <c:auto val="1"/>
        <c:lblAlgn val="ctr"/>
        <c:lblOffset val="100"/>
        <c:noMultiLvlLbl val="0"/>
      </c:catAx>
      <c:valAx>
        <c:axId val="79142816"/>
        <c:scaling>
          <c:orientation val="minMax"/>
          <c:max val="25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Arial" panose="020B0604020202020204" pitchFamily="34" charset="0"/>
                <a:ea typeface="SimSun" panose="02010600030101010101" pitchFamily="2" charset="-122"/>
                <a:cs typeface="Arial" panose="020B0604020202020204" pitchFamily="34" charset="0"/>
              </a:defRPr>
            </a:pPr>
            <a:endParaRPr lang="en-US"/>
          </a:p>
        </c:txPr>
        <c:crossAx val="79160288"/>
        <c:crosses val="autoZero"/>
        <c:crossBetween val="between"/>
      </c:valAx>
      <c:spPr>
        <a:noFill/>
        <a:ln>
          <a:noFill/>
        </a:ln>
        <a:effectLst/>
      </c:spPr>
    </c:plotArea>
    <c:legend>
      <c:legendPos val="b"/>
      <c:layout>
        <c:manualLayout>
          <c:xMode val="edge"/>
          <c:yMode val="edge"/>
          <c:x val="0.29454614223796899"/>
          <c:y val="0.3297645339260718"/>
          <c:w val="0.40437204024685353"/>
          <c:h val="5.0975984815238989E-2"/>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Arial" panose="020B0604020202020204" pitchFamily="34" charset="0"/>
              <a:ea typeface="SimSun" panose="02010600030101010101" pitchFamily="2" charset="-122"/>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i="1" kern="1200">
          <a:solidFill>
            <a:schemeClr val="tx1"/>
          </a:solidFill>
          <a:latin typeface="Arial" panose="020B0604020202020204" pitchFamily="34" charset="0"/>
          <a:ea typeface="SimSun" panose="02010600030101010101" pitchFamily="2" charset="-122"/>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84951479692839E-2"/>
          <c:y val="3.9579952379614085E-2"/>
          <c:w val="0.91068945294257897"/>
          <c:h val="0.79392299498715235"/>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dLbl>
              <c:idx val="69"/>
              <c:layout>
                <c:manualLayout>
                  <c:x val="-4.3851191155456441E-3"/>
                  <c:y val="3.1759345187321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088-46E3-A754-58DB2D3B2001}"/>
                </c:ext>
              </c:extLst>
            </c:dLbl>
            <c:dLbl>
              <c:idx val="70"/>
              <c:layout>
                <c:manualLayout>
                  <c:x val="-8.7702382310914494E-3"/>
                  <c:y val="-3.1759345187321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088-46E3-A754-58DB2D3B200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Sheet1!$A$2:$A$72</c:f>
              <c:numCache>
                <c:formatCode>General</c:formatCode>
                <c:ptCount val="71"/>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numCache>
            </c:numRef>
          </c:cat>
          <c:val>
            <c:numRef>
              <c:f>Sheet1!$B$2:$B$72</c:f>
              <c:numCache>
                <c:formatCode>General</c:formatCode>
                <c:ptCount val="71"/>
                <c:pt idx="0">
                  <c:v>5.8133001751460203</c:v>
                </c:pt>
                <c:pt idx="1">
                  <c:v>3.3749855556264299</c:v>
                </c:pt>
                <c:pt idx="2">
                  <c:v>3.5700671282776599</c:v>
                </c:pt>
                <c:pt idx="3">
                  <c:v>7.5120999554800001</c:v>
                </c:pt>
                <c:pt idx="4">
                  <c:v>5.8989842016449101</c:v>
                </c:pt>
                <c:pt idx="5">
                  <c:v>4.1767498857467702</c:v>
                </c:pt>
                <c:pt idx="6">
                  <c:v>6.6657683788485196</c:v>
                </c:pt>
                <c:pt idx="7">
                  <c:v>5.1345798397971603</c:v>
                </c:pt>
                <c:pt idx="8">
                  <c:v>1.7418463968947799</c:v>
                </c:pt>
                <c:pt idx="9">
                  <c:v>7.7351456017575098</c:v>
                </c:pt>
                <c:pt idx="10">
                  <c:v>6.9928066137373399</c:v>
                </c:pt>
                <c:pt idx="11">
                  <c:v>3.88161524607222</c:v>
                </c:pt>
                <c:pt idx="12">
                  <c:v>2.96553222370737</c:v>
                </c:pt>
                <c:pt idx="13">
                  <c:v>7.2441407173696399</c:v>
                </c:pt>
                <c:pt idx="14">
                  <c:v>5.0218934430851903</c:v>
                </c:pt>
                <c:pt idx="15">
                  <c:v>4.4151255026198504</c:v>
                </c:pt>
                <c:pt idx="16">
                  <c:v>4.3788945727628397</c:v>
                </c:pt>
                <c:pt idx="17">
                  <c:v>7.1148005206137501</c:v>
                </c:pt>
                <c:pt idx="18">
                  <c:v>7.3745969929791597</c:v>
                </c:pt>
                <c:pt idx="19">
                  <c:v>4.8248681683430696</c:v>
                </c:pt>
                <c:pt idx="20">
                  <c:v>6.5607000782394698</c:v>
                </c:pt>
                <c:pt idx="21">
                  <c:v>7.1993078881983896</c:v>
                </c:pt>
                <c:pt idx="22">
                  <c:v>8.5039672005434799</c:v>
                </c:pt>
                <c:pt idx="23">
                  <c:v>6.5880956930889703</c:v>
                </c:pt>
                <c:pt idx="24">
                  <c:v>3.63713253574435</c:v>
                </c:pt>
                <c:pt idx="25">
                  <c:v>6.0539341601988301</c:v>
                </c:pt>
                <c:pt idx="26">
                  <c:v>4.7736788621041404</c:v>
                </c:pt>
                <c:pt idx="27">
                  <c:v>4.4291544152207498</c:v>
                </c:pt>
                <c:pt idx="28">
                  <c:v>6.5312257316912401</c:v>
                </c:pt>
                <c:pt idx="29">
                  <c:v>6.72663076336167</c:v>
                </c:pt>
                <c:pt idx="30">
                  <c:v>0.39040727035589701</c:v>
                </c:pt>
                <c:pt idx="31">
                  <c:v>-0.76040254267304896</c:v>
                </c:pt>
                <c:pt idx="32">
                  <c:v>-2.5890558021699701</c:v>
                </c:pt>
                <c:pt idx="33">
                  <c:v>3.6856991647185202</c:v>
                </c:pt>
                <c:pt idx="34">
                  <c:v>3.2162572526964199</c:v>
                </c:pt>
                <c:pt idx="35">
                  <c:v>3.9663435634975901</c:v>
                </c:pt>
                <c:pt idx="36">
                  <c:v>3.1823677190867401</c:v>
                </c:pt>
                <c:pt idx="37">
                  <c:v>0.67069149752407198</c:v>
                </c:pt>
                <c:pt idx="38">
                  <c:v>1.4575619733326599</c:v>
                </c:pt>
                <c:pt idx="39">
                  <c:v>-0.221370970037022</c:v>
                </c:pt>
                <c:pt idx="40">
                  <c:v>3.3322420049569601</c:v>
                </c:pt>
                <c:pt idx="41">
                  <c:v>2.71829544446752</c:v>
                </c:pt>
                <c:pt idx="42">
                  <c:v>3.6662267085571898</c:v>
                </c:pt>
                <c:pt idx="43">
                  <c:v>5.0529038563416702</c:v>
                </c:pt>
                <c:pt idx="44">
                  <c:v>1.17281132526099</c:v>
                </c:pt>
                <c:pt idx="45">
                  <c:v>3.85246623819453</c:v>
                </c:pt>
                <c:pt idx="46">
                  <c:v>5.19149157982062</c:v>
                </c:pt>
                <c:pt idx="47">
                  <c:v>2.29605710491695</c:v>
                </c:pt>
                <c:pt idx="48">
                  <c:v>0.15521383438179201</c:v>
                </c:pt>
                <c:pt idx="49">
                  <c:v>3.6018105674706198</c:v>
                </c:pt>
                <c:pt idx="50">
                  <c:v>0.52965299004011701</c:v>
                </c:pt>
                <c:pt idx="51">
                  <c:v>0.352125405597709</c:v>
                </c:pt>
                <c:pt idx="52">
                  <c:v>2.19236778382442</c:v>
                </c:pt>
                <c:pt idx="53">
                  <c:v>5.8861183986407601</c:v>
                </c:pt>
                <c:pt idx="54">
                  <c:v>4.4055598251067298</c:v>
                </c:pt>
                <c:pt idx="55">
                  <c:v>5.43754553418648</c:v>
                </c:pt>
                <c:pt idx="56">
                  <c:v>5.63274378652235</c:v>
                </c:pt>
                <c:pt idx="57">
                  <c:v>4.00536328183673</c:v>
                </c:pt>
                <c:pt idx="58">
                  <c:v>-1.8774762570879999</c:v>
                </c:pt>
                <c:pt idx="59">
                  <c:v>6.2495428070994699</c:v>
                </c:pt>
                <c:pt idx="60">
                  <c:v>4.5639162262865902</c:v>
                </c:pt>
                <c:pt idx="61">
                  <c:v>2.8039668254368002</c:v>
                </c:pt>
                <c:pt idx="62">
                  <c:v>2.90303158286084</c:v>
                </c:pt>
                <c:pt idx="63">
                  <c:v>1.2537222936627199</c:v>
                </c:pt>
                <c:pt idx="64">
                  <c:v>0.213308903646209</c:v>
                </c:pt>
                <c:pt idx="65">
                  <c:v>-0.76490571368542504</c:v>
                </c:pt>
                <c:pt idx="66">
                  <c:v>1.4426091500132601</c:v>
                </c:pt>
                <c:pt idx="67">
                  <c:v>1.293409150479</c:v>
                </c:pt>
                <c:pt idx="68">
                  <c:v>0.217394848071855</c:v>
                </c:pt>
                <c:pt idx="69">
                  <c:v>-6.9269926498989296</c:v>
                </c:pt>
                <c:pt idx="70">
                  <c:v>6.5482308162018299</c:v>
                </c:pt>
              </c:numCache>
            </c:numRef>
          </c:val>
          <c:smooth val="0"/>
          <c:extLst>
            <c:ext xmlns:c16="http://schemas.microsoft.com/office/drawing/2014/chart" uri="{C3380CC4-5D6E-409C-BE32-E72D297353CC}">
              <c16:uniqueId val="{00000000-C271-4D56-8CB1-01788053A6C7}"/>
            </c:ext>
          </c:extLst>
        </c:ser>
        <c:ser>
          <c:idx val="1"/>
          <c:order val="1"/>
          <c:tx>
            <c:strRef>
              <c:f>Sheet1!$C$1</c:f>
              <c:strCache>
                <c:ptCount val="1"/>
                <c:pt idx="0">
                  <c:v>Series 2</c:v>
                </c:pt>
              </c:strCache>
            </c:strRef>
          </c:tx>
          <c:spPr>
            <a:ln w="28575" cap="rnd">
              <a:solidFill>
                <a:schemeClr val="accent2"/>
              </a:solidFill>
              <a:round/>
            </a:ln>
            <a:effectLst/>
          </c:spPr>
          <c:marker>
            <c:symbol val="none"/>
          </c:marker>
          <c:dPt>
            <c:idx val="7"/>
            <c:marker>
              <c:symbol val="none"/>
            </c:marker>
            <c:bubble3D val="0"/>
            <c:spPr>
              <a:ln w="28575" cap="rnd">
                <a:noFill/>
                <a:round/>
              </a:ln>
              <a:effectLst/>
            </c:spPr>
            <c:extLst>
              <c:ext xmlns:c16="http://schemas.microsoft.com/office/drawing/2014/chart" uri="{C3380CC4-5D6E-409C-BE32-E72D297353CC}">
                <c16:uniqueId val="{00000003-C271-4D56-8CB1-01788053A6C7}"/>
              </c:ext>
            </c:extLst>
          </c:dPt>
          <c:dPt>
            <c:idx val="14"/>
            <c:marker>
              <c:symbol val="none"/>
            </c:marker>
            <c:bubble3D val="0"/>
            <c:spPr>
              <a:ln w="28575" cap="rnd">
                <a:noFill/>
                <a:round/>
              </a:ln>
              <a:effectLst/>
            </c:spPr>
            <c:extLst>
              <c:ext xmlns:c16="http://schemas.microsoft.com/office/drawing/2014/chart" uri="{C3380CC4-5D6E-409C-BE32-E72D297353CC}">
                <c16:uniqueId val="{00000004-C271-4D56-8CB1-01788053A6C7}"/>
              </c:ext>
            </c:extLst>
          </c:dPt>
          <c:dPt>
            <c:idx val="21"/>
            <c:marker>
              <c:symbol val="none"/>
            </c:marker>
            <c:bubble3D val="0"/>
            <c:spPr>
              <a:ln w="28575" cap="rnd">
                <a:noFill/>
                <a:round/>
              </a:ln>
              <a:effectLst/>
            </c:spPr>
            <c:extLst>
              <c:ext xmlns:c16="http://schemas.microsoft.com/office/drawing/2014/chart" uri="{C3380CC4-5D6E-409C-BE32-E72D297353CC}">
                <c16:uniqueId val="{00000005-C271-4D56-8CB1-01788053A6C7}"/>
              </c:ext>
            </c:extLst>
          </c:dPt>
          <c:dPt>
            <c:idx val="28"/>
            <c:marker>
              <c:symbol val="none"/>
            </c:marker>
            <c:bubble3D val="0"/>
            <c:spPr>
              <a:ln w="28575" cap="rnd">
                <a:noFill/>
                <a:round/>
              </a:ln>
              <a:effectLst/>
            </c:spPr>
            <c:extLst>
              <c:ext xmlns:c16="http://schemas.microsoft.com/office/drawing/2014/chart" uri="{C3380CC4-5D6E-409C-BE32-E72D297353CC}">
                <c16:uniqueId val="{00000006-C271-4D56-8CB1-01788053A6C7}"/>
              </c:ext>
            </c:extLst>
          </c:dPt>
          <c:dPt>
            <c:idx val="35"/>
            <c:marker>
              <c:symbol val="none"/>
            </c:marker>
            <c:bubble3D val="0"/>
            <c:spPr>
              <a:ln w="28575" cap="rnd">
                <a:noFill/>
                <a:round/>
              </a:ln>
              <a:effectLst/>
            </c:spPr>
            <c:extLst>
              <c:ext xmlns:c16="http://schemas.microsoft.com/office/drawing/2014/chart" uri="{C3380CC4-5D6E-409C-BE32-E72D297353CC}">
                <c16:uniqueId val="{00000007-C271-4D56-8CB1-01788053A6C7}"/>
              </c:ext>
            </c:extLst>
          </c:dPt>
          <c:dPt>
            <c:idx val="42"/>
            <c:marker>
              <c:symbol val="none"/>
            </c:marker>
            <c:bubble3D val="0"/>
            <c:spPr>
              <a:ln w="28575" cap="rnd">
                <a:noFill/>
                <a:round/>
              </a:ln>
              <a:effectLst/>
            </c:spPr>
            <c:extLst>
              <c:ext xmlns:c16="http://schemas.microsoft.com/office/drawing/2014/chart" uri="{C3380CC4-5D6E-409C-BE32-E72D297353CC}">
                <c16:uniqueId val="{00000008-C271-4D56-8CB1-01788053A6C7}"/>
              </c:ext>
            </c:extLst>
          </c:dPt>
          <c:dPt>
            <c:idx val="49"/>
            <c:marker>
              <c:symbol val="none"/>
            </c:marker>
            <c:bubble3D val="0"/>
            <c:spPr>
              <a:ln w="28575" cap="rnd">
                <a:noFill/>
                <a:round/>
              </a:ln>
              <a:effectLst/>
            </c:spPr>
            <c:extLst>
              <c:ext xmlns:c16="http://schemas.microsoft.com/office/drawing/2014/chart" uri="{C3380CC4-5D6E-409C-BE32-E72D297353CC}">
                <c16:uniqueId val="{00000009-C271-4D56-8CB1-01788053A6C7}"/>
              </c:ext>
            </c:extLst>
          </c:dPt>
          <c:dPt>
            <c:idx val="56"/>
            <c:marker>
              <c:symbol val="none"/>
            </c:marker>
            <c:bubble3D val="0"/>
            <c:spPr>
              <a:ln w="28575" cap="rnd">
                <a:noFill/>
                <a:round/>
              </a:ln>
              <a:effectLst/>
            </c:spPr>
            <c:extLst>
              <c:ext xmlns:c16="http://schemas.microsoft.com/office/drawing/2014/chart" uri="{C3380CC4-5D6E-409C-BE32-E72D297353CC}">
                <c16:uniqueId val="{0000000A-C271-4D56-8CB1-01788053A6C7}"/>
              </c:ext>
            </c:extLst>
          </c:dPt>
          <c:dPt>
            <c:idx val="63"/>
            <c:marker>
              <c:symbol val="none"/>
            </c:marker>
            <c:bubble3D val="0"/>
            <c:spPr>
              <a:ln w="28575" cap="rnd">
                <a:noFill/>
                <a:round/>
              </a:ln>
              <a:effectLst/>
            </c:spPr>
            <c:extLst>
              <c:ext xmlns:c16="http://schemas.microsoft.com/office/drawing/2014/chart" uri="{C3380CC4-5D6E-409C-BE32-E72D297353CC}">
                <c16:uniqueId val="{0000000B-C271-4D56-8CB1-01788053A6C7}"/>
              </c:ext>
            </c:extLst>
          </c:dPt>
          <c:dLbls>
            <c:dLbl>
              <c:idx val="1"/>
              <c:layout>
                <c:manualLayout>
                  <c:x val="-4.6043750713229269E-2"/>
                  <c:y val="0.13557583564975634"/>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r>
                      <a:rPr lang="en-US" sz="1000"/>
                      <a:t>1951-1957:</a:t>
                    </a:r>
                  </a:p>
                  <a:p>
                    <a:pPr>
                      <a:defRPr sz="1000"/>
                    </a:pPr>
                    <a:r>
                      <a:rPr lang="en-US" sz="1000"/>
                      <a:t>5,3%</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C271-4D56-8CB1-01788053A6C7}"/>
                </c:ext>
              </c:extLst>
            </c:dLbl>
            <c:dLbl>
              <c:idx val="10"/>
              <c:layout>
                <c:manualLayout>
                  <c:x val="-7.4547024964275968E-2"/>
                  <c:y val="0.19921347279147883"/>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r>
                      <a:rPr lang="en-US" sz="1000" b="0" i="0" u="none" strike="noStrike" kern="1200" baseline="0">
                        <a:solidFill>
                          <a:prstClr val="black">
                            <a:lumMod val="75000"/>
                            <a:lumOff val="25000"/>
                          </a:prstClr>
                        </a:solidFill>
                      </a:rPr>
                      <a:t>1958-1964:</a:t>
                    </a:r>
                  </a:p>
                  <a:p>
                    <a:pPr>
                      <a:defRPr sz="1000"/>
                    </a:pPr>
                    <a:r>
                      <a:rPr lang="en-US" sz="1000" b="0" i="0" u="none" strike="noStrike" kern="1200" baseline="0">
                        <a:solidFill>
                          <a:prstClr val="black">
                            <a:lumMod val="75000"/>
                            <a:lumOff val="25000"/>
                          </a:prstClr>
                        </a:solidFill>
                      </a:rPr>
                      <a:t>5,1%</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C271-4D56-8CB1-01788053A6C7}"/>
                </c:ext>
              </c:extLst>
            </c:dLbl>
            <c:dLbl>
              <c:idx val="17"/>
              <c:layout>
                <c:manualLayout>
                  <c:x val="-6.577678673318467E-2"/>
                  <c:y val="0.13004212807221527"/>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r>
                      <a:rPr lang="en-US" sz="1000" b="0" i="0" u="none" strike="noStrike" kern="1200" baseline="0">
                        <a:solidFill>
                          <a:prstClr val="black">
                            <a:lumMod val="75000"/>
                            <a:lumOff val="25000"/>
                          </a:prstClr>
                        </a:solidFill>
                      </a:rPr>
                      <a:t>1965-1971:</a:t>
                    </a:r>
                  </a:p>
                  <a:p>
                    <a:pPr>
                      <a:defRPr sz="1000"/>
                    </a:pPr>
                    <a:r>
                      <a:rPr lang="en-US" sz="1000" b="0" i="0" u="none" strike="noStrike" kern="1200" baseline="0">
                        <a:solidFill>
                          <a:prstClr val="black">
                            <a:lumMod val="75000"/>
                            <a:lumOff val="25000"/>
                          </a:prstClr>
                        </a:solidFill>
                      </a:rPr>
                      <a:t>5,7%</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C271-4D56-8CB1-01788053A6C7}"/>
                </c:ext>
              </c:extLst>
            </c:dLbl>
            <c:dLbl>
              <c:idx val="24"/>
              <c:layout>
                <c:manualLayout>
                  <c:x val="-8.7702382310912881E-3"/>
                  <c:y val="-8.3005613663116193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r>
                      <a:rPr lang="en-US" sz="1000" b="0" i="0" u="none" strike="noStrike" kern="1200" baseline="0">
                        <a:solidFill>
                          <a:prstClr val="black">
                            <a:lumMod val="75000"/>
                            <a:lumOff val="25000"/>
                          </a:prstClr>
                        </a:solidFill>
                      </a:rPr>
                      <a:t>1972-1978:</a:t>
                    </a:r>
                  </a:p>
                  <a:p>
                    <a:pPr>
                      <a:defRPr sz="1000"/>
                    </a:pPr>
                    <a:r>
                      <a:rPr lang="en-US" sz="1000" b="0" i="0" u="none" strike="noStrike" kern="1200" baseline="0">
                        <a:solidFill>
                          <a:prstClr val="black">
                            <a:lumMod val="75000"/>
                            <a:lumOff val="25000"/>
                          </a:prstClr>
                        </a:solidFill>
                      </a:rPr>
                      <a:t>5,9%</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C271-4D56-8CB1-01788053A6C7}"/>
                </c:ext>
              </c:extLst>
            </c:dLbl>
            <c:dLbl>
              <c:idx val="29"/>
              <c:layout>
                <c:manualLayout>
                  <c:x val="-0.11620565656195958"/>
                  <c:y val="6.0870783352951853E-2"/>
                </c:manualLayout>
              </c:layout>
              <c:tx>
                <c:rich>
                  <a:bodyPr/>
                  <a:lstStyle/>
                  <a:p>
                    <a:r>
                      <a:rPr lang="en-US" sz="1000" b="0" i="0" u="none" strike="noStrike" kern="1200" baseline="0">
                        <a:solidFill>
                          <a:prstClr val="black">
                            <a:lumMod val="75000"/>
                            <a:lumOff val="25000"/>
                          </a:prstClr>
                        </a:solidFill>
                      </a:rPr>
                      <a:t>1979-1985:</a:t>
                    </a:r>
                  </a:p>
                  <a:p>
                    <a:r>
                      <a:rPr lang="en-US" sz="1000" b="0" i="0" u="none" strike="noStrike" kern="1200" baseline="0">
                        <a:solidFill>
                          <a:prstClr val="black">
                            <a:lumMod val="75000"/>
                            <a:lumOff val="25000"/>
                          </a:prstClr>
                        </a:solidFill>
                      </a:rPr>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C271-4D56-8CB1-01788053A6C7}"/>
                </c:ext>
              </c:extLst>
            </c:dLbl>
            <c:dLbl>
              <c:idx val="38"/>
              <c:layout>
                <c:manualLayout>
                  <c:x val="-7.0161905848730388E-2"/>
                  <c:y val="-0.13280898186098591"/>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r>
                      <a:rPr lang="en-US" sz="1000" b="0" i="0" u="none" strike="noStrike" kern="1200" baseline="0">
                        <a:solidFill>
                          <a:prstClr val="black">
                            <a:lumMod val="75000"/>
                            <a:lumOff val="25000"/>
                          </a:prstClr>
                        </a:solidFill>
                      </a:rPr>
                      <a:t>1986-1992:</a:t>
                    </a:r>
                  </a:p>
                  <a:p>
                    <a:pPr>
                      <a:defRPr sz="1000"/>
                    </a:pPr>
                    <a:r>
                      <a:rPr lang="en-US" sz="1000" b="0" i="0" u="none" strike="noStrike" kern="1200" baseline="0">
                        <a:solidFill>
                          <a:prstClr val="black">
                            <a:lumMod val="75000"/>
                            <a:lumOff val="25000"/>
                          </a:prstClr>
                        </a:solidFill>
                      </a:rPr>
                      <a:t>2,2%</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C271-4D56-8CB1-01788053A6C7}"/>
                </c:ext>
              </c:extLst>
            </c:dLbl>
            <c:dLbl>
              <c:idx val="45"/>
              <c:layout>
                <c:manualLayout>
                  <c:x val="-8.1124703637594414E-2"/>
                  <c:y val="0.21304774173533148"/>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r>
                      <a:rPr lang="en-US" sz="1000" b="0" i="0" u="none" strike="noStrike" kern="1200" baseline="0">
                        <a:solidFill>
                          <a:prstClr val="black">
                            <a:lumMod val="75000"/>
                            <a:lumOff val="25000"/>
                          </a:prstClr>
                        </a:solidFill>
                      </a:rPr>
                      <a:t>1993-1999:</a:t>
                    </a:r>
                  </a:p>
                  <a:p>
                    <a:pPr>
                      <a:defRPr sz="1000"/>
                    </a:pPr>
                    <a:r>
                      <a:rPr lang="en-US" sz="1000" b="0" i="0" u="none" strike="noStrike" kern="1200" baseline="0">
                        <a:solidFill>
                          <a:prstClr val="black">
                            <a:lumMod val="75000"/>
                            <a:lumOff val="25000"/>
                          </a:prstClr>
                        </a:solidFill>
                      </a:rPr>
                      <a:t>3,1%</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C271-4D56-8CB1-01788053A6C7}"/>
                </c:ext>
              </c:extLst>
            </c:dLbl>
            <c:dLbl>
              <c:idx val="51"/>
              <c:layout>
                <c:manualLayout>
                  <c:x val="-9.4280060984231431E-2"/>
                  <c:y val="-0.1632443735374618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r>
                      <a:rPr lang="en-US" sz="1000" b="0" i="0" u="none" strike="noStrike" kern="1200" baseline="0">
                        <a:solidFill>
                          <a:prstClr val="black">
                            <a:lumMod val="75000"/>
                            <a:lumOff val="25000"/>
                          </a:prstClr>
                        </a:solidFill>
                      </a:rPr>
                      <a:t>2000-2006:</a:t>
                    </a:r>
                  </a:p>
                  <a:p>
                    <a:pPr>
                      <a:defRPr sz="1000"/>
                    </a:pPr>
                    <a:r>
                      <a:rPr lang="en-US" sz="1000" b="0" i="0" u="none" strike="noStrike" kern="1200" baseline="0">
                        <a:solidFill>
                          <a:prstClr val="black">
                            <a:lumMod val="75000"/>
                            <a:lumOff val="25000"/>
                          </a:prstClr>
                        </a:solidFill>
                      </a:rPr>
                      <a:t>3,2%</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C271-4D56-8CB1-01788053A6C7}"/>
                </c:ext>
              </c:extLst>
            </c:dLbl>
            <c:dLbl>
              <c:idx val="59"/>
              <c:layout>
                <c:manualLayout>
                  <c:x val="-5.4813988944320553E-2"/>
                  <c:y val="-0.19644661900270824"/>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r>
                      <a:rPr lang="en-US" sz="1000" b="0" i="0" u="none" strike="noStrike" kern="1200" baseline="0">
                        <a:solidFill>
                          <a:prstClr val="black">
                            <a:lumMod val="75000"/>
                            <a:lumOff val="25000"/>
                          </a:prstClr>
                        </a:solidFill>
                      </a:rPr>
                      <a:t>2007-2013:</a:t>
                    </a:r>
                  </a:p>
                  <a:p>
                    <a:pPr>
                      <a:defRPr sz="1000"/>
                    </a:pPr>
                    <a:r>
                      <a:rPr lang="en-US" sz="1000" b="0" i="0" u="none" strike="noStrike" kern="1200" baseline="0">
                        <a:solidFill>
                          <a:prstClr val="black">
                            <a:lumMod val="75000"/>
                            <a:lumOff val="25000"/>
                          </a:prstClr>
                        </a:solidFill>
                      </a:rPr>
                      <a:t>3,5%</a:t>
                    </a:r>
                    <a:endParaRPr lang="en-US" sz="1000"/>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C271-4D56-8CB1-01788053A6C7}"/>
                </c:ext>
              </c:extLst>
            </c:dLbl>
            <c:dLbl>
              <c:idx val="64"/>
              <c:layout>
                <c:manualLayout>
                  <c:x val="-6.139166761763918E-2"/>
                  <c:y val="0.1521769583823796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r>
                      <a:rPr lang="en-US" sz="1100" b="1" i="0" u="none" strike="noStrike" kern="1200" baseline="0">
                        <a:solidFill>
                          <a:prstClr val="black">
                            <a:lumMod val="75000"/>
                            <a:lumOff val="25000"/>
                          </a:prstClr>
                        </a:solidFill>
                      </a:rPr>
                      <a:t>2014-2019:</a:t>
                    </a:r>
                  </a:p>
                  <a:p>
                    <a:pPr>
                      <a:defRPr b="1"/>
                    </a:pPr>
                    <a:r>
                      <a:rPr lang="en-US" sz="1100" b="1" i="0" u="none" strike="noStrike" kern="1200" baseline="0">
                        <a:solidFill>
                          <a:prstClr val="black">
                            <a:lumMod val="75000"/>
                            <a:lumOff val="25000"/>
                          </a:prstClr>
                        </a:solidFill>
                      </a:rPr>
                      <a:t>0,6%</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C271-4D56-8CB1-01788053A6C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Sheet1!$A$2:$A$72</c:f>
              <c:numCache>
                <c:formatCode>General</c:formatCode>
                <c:ptCount val="71"/>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numCache>
            </c:numRef>
          </c:cat>
          <c:val>
            <c:numRef>
              <c:f>Sheet1!$C$2:$C$72</c:f>
              <c:numCache>
                <c:formatCode>General</c:formatCode>
                <c:ptCount val="71"/>
                <c:pt idx="0">
                  <c:v>5.2874221829671866</c:v>
                </c:pt>
                <c:pt idx="1">
                  <c:v>5.2874221829671866</c:v>
                </c:pt>
                <c:pt idx="2">
                  <c:v>5.2874221829671866</c:v>
                </c:pt>
                <c:pt idx="3">
                  <c:v>5.2874221829671866</c:v>
                </c:pt>
                <c:pt idx="4">
                  <c:v>5.2874221829671866</c:v>
                </c:pt>
                <c:pt idx="5">
                  <c:v>5.2874221829671866</c:v>
                </c:pt>
                <c:pt idx="6">
                  <c:v>5.2874221829671866</c:v>
                </c:pt>
                <c:pt idx="7">
                  <c:v>5.0993809484765737</c:v>
                </c:pt>
                <c:pt idx="8">
                  <c:v>5.0993809484765737</c:v>
                </c:pt>
                <c:pt idx="9">
                  <c:v>5.0993809484765737</c:v>
                </c:pt>
                <c:pt idx="10">
                  <c:v>5.0993809484765737</c:v>
                </c:pt>
                <c:pt idx="11">
                  <c:v>5.0993809484765737</c:v>
                </c:pt>
                <c:pt idx="12">
                  <c:v>5.0993809484765737</c:v>
                </c:pt>
                <c:pt idx="13">
                  <c:v>5.0993809484765737</c:v>
                </c:pt>
                <c:pt idx="14">
                  <c:v>5.6701256112347611</c:v>
                </c:pt>
                <c:pt idx="15">
                  <c:v>5.6701256112347611</c:v>
                </c:pt>
                <c:pt idx="16">
                  <c:v>5.6701256112347611</c:v>
                </c:pt>
                <c:pt idx="17">
                  <c:v>5.6701256112347611</c:v>
                </c:pt>
                <c:pt idx="18">
                  <c:v>5.6701256112347611</c:v>
                </c:pt>
                <c:pt idx="19">
                  <c:v>5.6701256112347611</c:v>
                </c:pt>
                <c:pt idx="20">
                  <c:v>5.6701256112347611</c:v>
                </c:pt>
                <c:pt idx="21">
                  <c:v>5.8836101078712728</c:v>
                </c:pt>
                <c:pt idx="22">
                  <c:v>5.8836101078712728</c:v>
                </c:pt>
                <c:pt idx="23">
                  <c:v>5.8836101078712728</c:v>
                </c:pt>
                <c:pt idx="24">
                  <c:v>5.8836101078712728</c:v>
                </c:pt>
                <c:pt idx="25">
                  <c:v>5.8836101078712728</c:v>
                </c:pt>
                <c:pt idx="26">
                  <c:v>5.8836101078712728</c:v>
                </c:pt>
                <c:pt idx="27">
                  <c:v>5.8836101078712728</c:v>
                </c:pt>
                <c:pt idx="28">
                  <c:v>2.4572516911401041</c:v>
                </c:pt>
                <c:pt idx="29">
                  <c:v>2.4572516911401041</c:v>
                </c:pt>
                <c:pt idx="30">
                  <c:v>2.4572516911401041</c:v>
                </c:pt>
                <c:pt idx="31">
                  <c:v>2.4572516911401041</c:v>
                </c:pt>
                <c:pt idx="32">
                  <c:v>2.4572516911401041</c:v>
                </c:pt>
                <c:pt idx="33">
                  <c:v>2.4572516911401041</c:v>
                </c:pt>
                <c:pt idx="34">
                  <c:v>2.4572516911401041</c:v>
                </c:pt>
                <c:pt idx="35">
                  <c:v>2.1580187475469317</c:v>
                </c:pt>
                <c:pt idx="36">
                  <c:v>2.1580187475469317</c:v>
                </c:pt>
                <c:pt idx="37">
                  <c:v>2.1580187475469317</c:v>
                </c:pt>
                <c:pt idx="38">
                  <c:v>2.1580187475469317</c:v>
                </c:pt>
                <c:pt idx="39">
                  <c:v>2.1580187475469317</c:v>
                </c:pt>
                <c:pt idx="40">
                  <c:v>2.1580187475469317</c:v>
                </c:pt>
                <c:pt idx="41">
                  <c:v>2.1580187475469317</c:v>
                </c:pt>
                <c:pt idx="42">
                  <c:v>3.0553100924962493</c:v>
                </c:pt>
                <c:pt idx="43">
                  <c:v>3.0553100924962493</c:v>
                </c:pt>
                <c:pt idx="44">
                  <c:v>3.0553100924962493</c:v>
                </c:pt>
                <c:pt idx="45">
                  <c:v>3.0553100924962493</c:v>
                </c:pt>
                <c:pt idx="46">
                  <c:v>3.0553100924962493</c:v>
                </c:pt>
                <c:pt idx="47">
                  <c:v>3.0553100924962493</c:v>
                </c:pt>
                <c:pt idx="48">
                  <c:v>3.0553100924962493</c:v>
                </c:pt>
                <c:pt idx="49">
                  <c:v>3.2007400721238342</c:v>
                </c:pt>
                <c:pt idx="50">
                  <c:v>3.2007400721238342</c:v>
                </c:pt>
                <c:pt idx="51">
                  <c:v>3.2007400721238342</c:v>
                </c:pt>
                <c:pt idx="52">
                  <c:v>3.2007400721238342</c:v>
                </c:pt>
                <c:pt idx="53">
                  <c:v>3.2007400721238342</c:v>
                </c:pt>
                <c:pt idx="54">
                  <c:v>3.2007400721238342</c:v>
                </c:pt>
                <c:pt idx="55">
                  <c:v>3.2007400721238342</c:v>
                </c:pt>
                <c:pt idx="56">
                  <c:v>3.4687268932792539</c:v>
                </c:pt>
                <c:pt idx="57">
                  <c:v>3.4687268932792539</c:v>
                </c:pt>
                <c:pt idx="58">
                  <c:v>3.4687268932792539</c:v>
                </c:pt>
                <c:pt idx="59">
                  <c:v>3.4687268932792539</c:v>
                </c:pt>
                <c:pt idx="60">
                  <c:v>3.4687268932792539</c:v>
                </c:pt>
                <c:pt idx="61">
                  <c:v>3.4687268932792539</c:v>
                </c:pt>
                <c:pt idx="62">
                  <c:v>3.4687268932792539</c:v>
                </c:pt>
                <c:pt idx="63">
                  <c:v>0.60925643869793655</c:v>
                </c:pt>
                <c:pt idx="64">
                  <c:v>0.60925643869793655</c:v>
                </c:pt>
                <c:pt idx="65">
                  <c:v>0.60925643869793655</c:v>
                </c:pt>
                <c:pt idx="66">
                  <c:v>0.60925643869793655</c:v>
                </c:pt>
                <c:pt idx="67">
                  <c:v>0.60925643869793655</c:v>
                </c:pt>
                <c:pt idx="68">
                  <c:v>0.60925643869793655</c:v>
                </c:pt>
              </c:numCache>
            </c:numRef>
          </c:val>
          <c:smooth val="0"/>
          <c:extLst>
            <c:ext xmlns:c16="http://schemas.microsoft.com/office/drawing/2014/chart" uri="{C3380CC4-5D6E-409C-BE32-E72D297353CC}">
              <c16:uniqueId val="{00000001-C271-4D56-8CB1-01788053A6C7}"/>
            </c:ext>
          </c:extLst>
        </c:ser>
        <c:ser>
          <c:idx val="2"/>
          <c:order val="2"/>
          <c:tx>
            <c:strRef>
              <c:f>Sheet1!$D$1</c:f>
              <c:strCache>
                <c:ptCount val="1"/>
                <c:pt idx="0">
                  <c:v>Series 3</c:v>
                </c:pt>
              </c:strCache>
            </c:strRef>
          </c:tx>
          <c:spPr>
            <a:ln w="28575" cap="rnd">
              <a:solidFill>
                <a:schemeClr val="tx1"/>
              </a:solidFill>
              <a:round/>
            </a:ln>
            <a:effectLst/>
          </c:spPr>
          <c:marker>
            <c:symbol val="none"/>
          </c:marker>
          <c:cat>
            <c:numRef>
              <c:f>Sheet1!$A$2:$A$72</c:f>
              <c:numCache>
                <c:formatCode>General</c:formatCode>
                <c:ptCount val="71"/>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numCache>
            </c:numRef>
          </c:cat>
          <c:val>
            <c:numRef>
              <c:f>Sheet1!$D$2:$D$72</c:f>
              <c:numCache>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numCache>
            </c:numRef>
          </c:val>
          <c:smooth val="0"/>
          <c:extLst>
            <c:ext xmlns:c16="http://schemas.microsoft.com/office/drawing/2014/chart" uri="{C3380CC4-5D6E-409C-BE32-E72D297353CC}">
              <c16:uniqueId val="{0000000C-C271-4D56-8CB1-01788053A6C7}"/>
            </c:ext>
          </c:extLst>
        </c:ser>
        <c:dLbls>
          <c:showLegendKey val="0"/>
          <c:showVal val="0"/>
          <c:showCatName val="0"/>
          <c:showSerName val="0"/>
          <c:showPercent val="0"/>
          <c:showBubbleSize val="0"/>
        </c:dLbls>
        <c:smooth val="0"/>
        <c:axId val="1976037248"/>
        <c:axId val="1976038080"/>
      </c:lineChart>
      <c:catAx>
        <c:axId val="1976037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6038080"/>
        <c:crosses val="autoZero"/>
        <c:auto val="1"/>
        <c:lblAlgn val="ctr"/>
        <c:lblOffset val="100"/>
        <c:noMultiLvlLbl val="0"/>
      </c:catAx>
      <c:valAx>
        <c:axId val="19760380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6037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multiLvlStrRef>
              <c:f>mensual!$AQ$40:$AR$45</c:f>
              <c:multiLvlStrCache>
                <c:ptCount val="6"/>
                <c:lvl>
                  <c:pt idx="0">
                    <c:v>I</c:v>
                  </c:pt>
                  <c:pt idx="1">
                    <c:v>II</c:v>
                  </c:pt>
                  <c:pt idx="2">
                    <c:v>III</c:v>
                  </c:pt>
                  <c:pt idx="3">
                    <c:v>IV</c:v>
                  </c:pt>
                  <c:pt idx="4">
                    <c:v>I</c:v>
                  </c:pt>
                  <c:pt idx="5">
                    <c:v>II</c:v>
                  </c:pt>
                </c:lvl>
                <c:lvl>
                  <c:pt idx="0">
                    <c:v>2021</c:v>
                  </c:pt>
                  <c:pt idx="4">
                    <c:v>2022</c:v>
                  </c:pt>
                </c:lvl>
              </c:multiLvlStrCache>
            </c:multiLvlStrRef>
          </c:cat>
          <c:val>
            <c:numRef>
              <c:f>mensual!$AS$40:$AS$45</c:f>
              <c:numCache>
                <c:formatCode>0.00%</c:formatCode>
                <c:ptCount val="6"/>
                <c:pt idx="0">
                  <c:v>2.5566243970224305E-3</c:v>
                </c:pt>
                <c:pt idx="1">
                  <c:v>2.0089380478547649E-3</c:v>
                </c:pt>
                <c:pt idx="2">
                  <c:v>2.9534904306701211E-3</c:v>
                </c:pt>
                <c:pt idx="3">
                  <c:v>5.2720648447923497E-3</c:v>
                </c:pt>
                <c:pt idx="4">
                  <c:v>2.4953314538948513E-3</c:v>
                </c:pt>
                <c:pt idx="5">
                  <c:v>4.1634373557961827E-4</c:v>
                </c:pt>
              </c:numCache>
            </c:numRef>
          </c:val>
          <c:extLst>
            <c:ext xmlns:c16="http://schemas.microsoft.com/office/drawing/2014/chart" uri="{C3380CC4-5D6E-409C-BE32-E72D297353CC}">
              <c16:uniqueId val="{00000000-C0D5-4066-8DAB-5907FA9C1572}"/>
            </c:ext>
          </c:extLst>
        </c:ser>
        <c:dLbls>
          <c:showLegendKey val="0"/>
          <c:showVal val="0"/>
          <c:showCatName val="0"/>
          <c:showSerName val="0"/>
          <c:showPercent val="0"/>
          <c:showBubbleSize val="0"/>
        </c:dLbls>
        <c:gapWidth val="59"/>
        <c:overlap val="-27"/>
        <c:axId val="1634213295"/>
        <c:axId val="1634214127"/>
      </c:barChart>
      <c:catAx>
        <c:axId val="1634213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634214127"/>
        <c:crosses val="autoZero"/>
        <c:auto val="1"/>
        <c:lblAlgn val="ctr"/>
        <c:lblOffset val="100"/>
        <c:noMultiLvlLbl val="0"/>
      </c:catAx>
      <c:valAx>
        <c:axId val="1634214127"/>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634213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2"/>
          <c:order val="2"/>
          <c:tx>
            <c:strRef>
              <c:f>Sheet1!$AH$1</c:f>
              <c:strCache>
                <c:ptCount val="1"/>
                <c:pt idx="0">
                  <c:v>Subyacente</c:v>
                </c:pt>
              </c:strCache>
            </c:strRef>
          </c:tx>
          <c:spPr>
            <a:solidFill>
              <a:schemeClr val="accent5">
                <a:lumMod val="20000"/>
                <a:lumOff val="80000"/>
              </a:schemeClr>
            </a:solidFill>
            <a:ln>
              <a:noFill/>
            </a:ln>
            <a:effectLst/>
          </c:spPr>
          <c:dLbls>
            <c:dLbl>
              <c:idx val="41"/>
              <c:layout>
                <c:manualLayout>
                  <c:x val="1.6666666666666666E-2"/>
                  <c:y val="-7.4245939675174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B4-49D5-8521-65DB76D877DA}"/>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Sheet1!$AF$14:$AG$55</c:f>
              <c:multiLvlStrCache>
                <c:ptCount val="4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pt idx="12">
                    <c:v>Enero</c:v>
                  </c:pt>
                  <c:pt idx="13">
                    <c:v>Febrero</c:v>
                  </c:pt>
                  <c:pt idx="14">
                    <c:v>Marzo</c:v>
                  </c:pt>
                  <c:pt idx="15">
                    <c:v>Abril</c:v>
                  </c:pt>
                  <c:pt idx="16">
                    <c:v>Mayo</c:v>
                  </c:pt>
                  <c:pt idx="17">
                    <c:v>Junio</c:v>
                  </c:pt>
                  <c:pt idx="18">
                    <c:v>Julio</c:v>
                  </c:pt>
                  <c:pt idx="19">
                    <c:v>Agosto</c:v>
                  </c:pt>
                  <c:pt idx="20">
                    <c:v>Septiembre</c:v>
                  </c:pt>
                  <c:pt idx="21">
                    <c:v>Octubre</c:v>
                  </c:pt>
                  <c:pt idx="22">
                    <c:v>Noviembre</c:v>
                  </c:pt>
                  <c:pt idx="23">
                    <c:v>Diciembre</c:v>
                  </c:pt>
                  <c:pt idx="24">
                    <c:v>Enero</c:v>
                  </c:pt>
                  <c:pt idx="25">
                    <c:v>Febrero</c:v>
                  </c:pt>
                  <c:pt idx="26">
                    <c:v>Marzo</c:v>
                  </c:pt>
                  <c:pt idx="27">
                    <c:v>Abril</c:v>
                  </c:pt>
                  <c:pt idx="28">
                    <c:v>Mayo</c:v>
                  </c:pt>
                  <c:pt idx="29">
                    <c:v>Junio</c:v>
                  </c:pt>
                  <c:pt idx="30">
                    <c:v>Julio</c:v>
                  </c:pt>
                  <c:pt idx="31">
                    <c:v>Agosto</c:v>
                  </c:pt>
                  <c:pt idx="32">
                    <c:v>Septiembre</c:v>
                  </c:pt>
                  <c:pt idx="33">
                    <c:v>Octubre</c:v>
                  </c:pt>
                  <c:pt idx="34">
                    <c:v>Noviembre</c:v>
                  </c:pt>
                  <c:pt idx="35">
                    <c:v>Diciembre</c:v>
                  </c:pt>
                  <c:pt idx="36">
                    <c:v>Enero</c:v>
                  </c:pt>
                  <c:pt idx="37">
                    <c:v>Febrero</c:v>
                  </c:pt>
                  <c:pt idx="38">
                    <c:v>Marzo</c:v>
                  </c:pt>
                  <c:pt idx="39">
                    <c:v>Abril</c:v>
                  </c:pt>
                  <c:pt idx="40">
                    <c:v>Mayo</c:v>
                  </c:pt>
                  <c:pt idx="41">
                    <c:v>Junio</c:v>
                  </c:pt>
                </c:lvl>
                <c:lvl>
                  <c:pt idx="0">
                    <c:v>2019</c:v>
                  </c:pt>
                  <c:pt idx="12">
                    <c:v>2020</c:v>
                  </c:pt>
                  <c:pt idx="24">
                    <c:v>2021</c:v>
                  </c:pt>
                  <c:pt idx="36">
                    <c:v>2022</c:v>
                  </c:pt>
                </c:lvl>
              </c:multiLvlStrCache>
            </c:multiLvlStrRef>
          </c:cat>
          <c:val>
            <c:numRef>
              <c:f>Sheet1!$AH$14:$AH$55</c:f>
              <c:numCache>
                <c:formatCode>General</c:formatCode>
                <c:ptCount val="42"/>
                <c:pt idx="0">
                  <c:v>2.8893728976842996</c:v>
                </c:pt>
                <c:pt idx="1">
                  <c:v>2.5250050354685696</c:v>
                </c:pt>
                <c:pt idx="2">
                  <c:v>2.6021022932894979</c:v>
                </c:pt>
                <c:pt idx="3">
                  <c:v>2.7709796631904435</c:v>
                </c:pt>
                <c:pt idx="4">
                  <c:v>2.7746642566318194</c:v>
                </c:pt>
                <c:pt idx="5">
                  <c:v>2.7894673826692205</c:v>
                </c:pt>
                <c:pt idx="6">
                  <c:v>2.7949756481150687</c:v>
                </c:pt>
                <c:pt idx="7">
                  <c:v>2.6099622647980185</c:v>
                </c:pt>
                <c:pt idx="8">
                  <c:v>2.4879802604828525</c:v>
                </c:pt>
                <c:pt idx="9">
                  <c:v>2.5443061756189418</c:v>
                </c:pt>
                <c:pt idx="10">
                  <c:v>2.5778633220014671</c:v>
                </c:pt>
                <c:pt idx="11">
                  <c:v>2.430084655415353</c:v>
                </c:pt>
                <c:pt idx="12">
                  <c:v>2.4190843410296408</c:v>
                </c:pt>
                <c:pt idx="13">
                  <c:v>2.7323461795857025</c:v>
                </c:pt>
                <c:pt idx="14">
                  <c:v>2.595726066151312</c:v>
                </c:pt>
                <c:pt idx="15">
                  <c:v>2.2743086466062463</c:v>
                </c:pt>
                <c:pt idx="16">
                  <c:v>2.1109803194583874</c:v>
                </c:pt>
                <c:pt idx="17">
                  <c:v>1.7654324493909843</c:v>
                </c:pt>
                <c:pt idx="18">
                  <c:v>1.6148356097349825</c:v>
                </c:pt>
                <c:pt idx="19">
                  <c:v>1.6805204210083982</c:v>
                </c:pt>
                <c:pt idx="20">
                  <c:v>1.7542351022933187</c:v>
                </c:pt>
                <c:pt idx="21">
                  <c:v>1.9995531977181482</c:v>
                </c:pt>
                <c:pt idx="22">
                  <c:v>1.8039393158716956</c:v>
                </c:pt>
                <c:pt idx="23">
                  <c:v>1.8127778467190321</c:v>
                </c:pt>
                <c:pt idx="24">
                  <c:v>1.7496588306071148</c:v>
                </c:pt>
                <c:pt idx="25">
                  <c:v>1.6841342683372447</c:v>
                </c:pt>
                <c:pt idx="26">
                  <c:v>1.8469465962496983</c:v>
                </c:pt>
                <c:pt idx="27">
                  <c:v>2.2363853410282268</c:v>
                </c:pt>
                <c:pt idx="28">
                  <c:v>2.583383168565959</c:v>
                </c:pt>
                <c:pt idx="29">
                  <c:v>3.0184157999998495</c:v>
                </c:pt>
                <c:pt idx="30">
                  <c:v>3.3014761803338422</c:v>
                </c:pt>
                <c:pt idx="31">
                  <c:v>3.5979436162387448</c:v>
                </c:pt>
                <c:pt idx="32">
                  <c:v>3.9445741898478688</c:v>
                </c:pt>
                <c:pt idx="33">
                  <c:v>4.1237273509226906</c:v>
                </c:pt>
                <c:pt idx="34">
                  <c:v>4.5629389738149735</c:v>
                </c:pt>
                <c:pt idx="35">
                  <c:v>4.8268271616165492</c:v>
                </c:pt>
                <c:pt idx="36">
                  <c:v>5.1589721141214078</c:v>
                </c:pt>
                <c:pt idx="37">
                  <c:v>5.5916181197492953</c:v>
                </c:pt>
                <c:pt idx="38">
                  <c:v>5.9214204793635217</c:v>
                </c:pt>
                <c:pt idx="39">
                  <c:v>6.2650125022854235</c:v>
                </c:pt>
                <c:pt idx="40">
                  <c:v>6.6655938402869843</c:v>
                </c:pt>
                <c:pt idx="41">
                  <c:v>7.1109982701005432</c:v>
                </c:pt>
              </c:numCache>
            </c:numRef>
          </c:val>
          <c:extLst>
            <c:ext xmlns:c16="http://schemas.microsoft.com/office/drawing/2014/chart" uri="{C3380CC4-5D6E-409C-BE32-E72D297353CC}">
              <c16:uniqueId val="{00000001-ADB4-49D5-8521-65DB76D877DA}"/>
            </c:ext>
          </c:extLst>
        </c:ser>
        <c:dLbls>
          <c:showLegendKey val="0"/>
          <c:showVal val="0"/>
          <c:showCatName val="0"/>
          <c:showSerName val="0"/>
          <c:showPercent val="0"/>
          <c:showBubbleSize val="0"/>
        </c:dLbls>
        <c:axId val="1629205184"/>
        <c:axId val="1629203104"/>
      </c:areaChart>
      <c:lineChart>
        <c:grouping val="standard"/>
        <c:varyColors val="0"/>
        <c:ser>
          <c:idx val="0"/>
          <c:order val="0"/>
          <c:tx>
            <c:strRef>
              <c:f>Sheet1!$AC$1</c:f>
              <c:strCache>
                <c:ptCount val="1"/>
                <c:pt idx="0">
                  <c:v>Energía*</c:v>
                </c:pt>
              </c:strCache>
            </c:strRef>
          </c:tx>
          <c:spPr>
            <a:ln w="28575" cap="rnd">
              <a:solidFill>
                <a:sysClr val="windowText" lastClr="000000"/>
              </a:solidFill>
              <a:prstDash val="sysDot"/>
              <a:round/>
            </a:ln>
            <a:effectLst/>
          </c:spPr>
          <c:marker>
            <c:symbol val="none"/>
          </c:marker>
          <c:dLbls>
            <c:dLbl>
              <c:idx val="41"/>
              <c:layout>
                <c:manualLayout>
                  <c:x val="0"/>
                  <c:y val="-5.5684454756380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B4-49D5-8521-65DB76D877DA}"/>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Sheet1!$AF$14:$AG$55</c:f>
              <c:multiLvlStrCache>
                <c:ptCount val="4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pt idx="12">
                    <c:v>Enero</c:v>
                  </c:pt>
                  <c:pt idx="13">
                    <c:v>Febrero</c:v>
                  </c:pt>
                  <c:pt idx="14">
                    <c:v>Marzo</c:v>
                  </c:pt>
                  <c:pt idx="15">
                    <c:v>Abril</c:v>
                  </c:pt>
                  <c:pt idx="16">
                    <c:v>Mayo</c:v>
                  </c:pt>
                  <c:pt idx="17">
                    <c:v>Junio</c:v>
                  </c:pt>
                  <c:pt idx="18">
                    <c:v>Julio</c:v>
                  </c:pt>
                  <c:pt idx="19">
                    <c:v>Agosto</c:v>
                  </c:pt>
                  <c:pt idx="20">
                    <c:v>Septiembre</c:v>
                  </c:pt>
                  <c:pt idx="21">
                    <c:v>Octubre</c:v>
                  </c:pt>
                  <c:pt idx="22">
                    <c:v>Noviembre</c:v>
                  </c:pt>
                  <c:pt idx="23">
                    <c:v>Diciembre</c:v>
                  </c:pt>
                  <c:pt idx="24">
                    <c:v>Enero</c:v>
                  </c:pt>
                  <c:pt idx="25">
                    <c:v>Febrero</c:v>
                  </c:pt>
                  <c:pt idx="26">
                    <c:v>Marzo</c:v>
                  </c:pt>
                  <c:pt idx="27">
                    <c:v>Abril</c:v>
                  </c:pt>
                  <c:pt idx="28">
                    <c:v>Mayo</c:v>
                  </c:pt>
                  <c:pt idx="29">
                    <c:v>Junio</c:v>
                  </c:pt>
                  <c:pt idx="30">
                    <c:v>Julio</c:v>
                  </c:pt>
                  <c:pt idx="31">
                    <c:v>Agosto</c:v>
                  </c:pt>
                  <c:pt idx="32">
                    <c:v>Septiembre</c:v>
                  </c:pt>
                  <c:pt idx="33">
                    <c:v>Octubre</c:v>
                  </c:pt>
                  <c:pt idx="34">
                    <c:v>Noviembre</c:v>
                  </c:pt>
                  <c:pt idx="35">
                    <c:v>Diciembre</c:v>
                  </c:pt>
                  <c:pt idx="36">
                    <c:v>Enero</c:v>
                  </c:pt>
                  <c:pt idx="37">
                    <c:v>Febrero</c:v>
                  </c:pt>
                  <c:pt idx="38">
                    <c:v>Marzo</c:v>
                  </c:pt>
                  <c:pt idx="39">
                    <c:v>Abril</c:v>
                  </c:pt>
                  <c:pt idx="40">
                    <c:v>Mayo</c:v>
                  </c:pt>
                  <c:pt idx="41">
                    <c:v>Junio</c:v>
                  </c:pt>
                </c:lvl>
                <c:lvl>
                  <c:pt idx="0">
                    <c:v>2019</c:v>
                  </c:pt>
                  <c:pt idx="12">
                    <c:v>2020</c:v>
                  </c:pt>
                  <c:pt idx="24">
                    <c:v>2021</c:v>
                  </c:pt>
                  <c:pt idx="36">
                    <c:v>2022</c:v>
                  </c:pt>
                </c:lvl>
              </c:multiLvlStrCache>
            </c:multiLvlStrRef>
          </c:cat>
          <c:val>
            <c:numRef>
              <c:f>Sheet1!$AC$14:$AC$55</c:f>
              <c:numCache>
                <c:formatCode>General</c:formatCode>
                <c:ptCount val="42"/>
                <c:pt idx="0">
                  <c:v>4.6395398673962429</c:v>
                </c:pt>
                <c:pt idx="1">
                  <c:v>3.1269954477523165</c:v>
                </c:pt>
                <c:pt idx="2">
                  <c:v>3.5637672592400449</c:v>
                </c:pt>
                <c:pt idx="3">
                  <c:v>4.7006062937846851</c:v>
                </c:pt>
                <c:pt idx="4">
                  <c:v>5.4745325512553524</c:v>
                </c:pt>
                <c:pt idx="5">
                  <c:v>3.5972144948409848</c:v>
                </c:pt>
                <c:pt idx="6">
                  <c:v>2.7271352662256931</c:v>
                </c:pt>
                <c:pt idx="7">
                  <c:v>2.4020478073214293</c:v>
                </c:pt>
                <c:pt idx="8">
                  <c:v>1.0309915993293717</c:v>
                </c:pt>
                <c:pt idx="9">
                  <c:v>1.0405831996210404</c:v>
                </c:pt>
                <c:pt idx="10">
                  <c:v>0.87837778108188813</c:v>
                </c:pt>
                <c:pt idx="11">
                  <c:v>1.6356226248254078</c:v>
                </c:pt>
                <c:pt idx="12">
                  <c:v>2.4410229374119359</c:v>
                </c:pt>
                <c:pt idx="13">
                  <c:v>3.1315757959867239</c:v>
                </c:pt>
                <c:pt idx="14">
                  <c:v>1.6146140055320877</c:v>
                </c:pt>
                <c:pt idx="15">
                  <c:v>-0.89732083692424802</c:v>
                </c:pt>
                <c:pt idx="16">
                  <c:v>-2.9017818493224321</c:v>
                </c:pt>
                <c:pt idx="17">
                  <c:v>-2.3796561186604026</c:v>
                </c:pt>
                <c:pt idx="18">
                  <c:v>-1.8557792346045616</c:v>
                </c:pt>
                <c:pt idx="19">
                  <c:v>-1.8755301870711445</c:v>
                </c:pt>
                <c:pt idx="20">
                  <c:v>-1.2363035696680638</c:v>
                </c:pt>
                <c:pt idx="21">
                  <c:v>-1.686948811777679</c:v>
                </c:pt>
                <c:pt idx="22">
                  <c:v>-1.2911535866025048</c:v>
                </c:pt>
                <c:pt idx="23">
                  <c:v>-0.42121337363321432</c:v>
                </c:pt>
                <c:pt idx="24">
                  <c:v>0.69038246389417901</c:v>
                </c:pt>
                <c:pt idx="25">
                  <c:v>2.3083404885989491</c:v>
                </c:pt>
                <c:pt idx="26">
                  <c:v>5.6376001083368665</c:v>
                </c:pt>
                <c:pt idx="27">
                  <c:v>8.5617157069547432</c:v>
                </c:pt>
                <c:pt idx="28">
                  <c:v>10.25636242860079</c:v>
                </c:pt>
                <c:pt idx="29">
                  <c:v>11.161308118311972</c:v>
                </c:pt>
                <c:pt idx="30">
                  <c:v>12.326776278571788</c:v>
                </c:pt>
                <c:pt idx="31">
                  <c:v>13.424330096491627</c:v>
                </c:pt>
                <c:pt idx="32">
                  <c:v>14.219363740901718</c:v>
                </c:pt>
                <c:pt idx="33">
                  <c:v>15.548208618880363</c:v>
                </c:pt>
                <c:pt idx="34">
                  <c:v>17.553843256464464</c:v>
                </c:pt>
                <c:pt idx="35">
                  <c:v>17.175312213225151</c:v>
                </c:pt>
                <c:pt idx="36">
                  <c:v>15.944445195668473</c:v>
                </c:pt>
                <c:pt idx="37">
                  <c:v>15.356852959297658</c:v>
                </c:pt>
                <c:pt idx="38">
                  <c:v>15.495822952897885</c:v>
                </c:pt>
                <c:pt idx="39">
                  <c:v>14.610535344834764</c:v>
                </c:pt>
                <c:pt idx="40">
                  <c:v>14.602633948463966</c:v>
                </c:pt>
                <c:pt idx="41">
                  <c:v>15.172793795298944</c:v>
                </c:pt>
              </c:numCache>
            </c:numRef>
          </c:val>
          <c:smooth val="0"/>
          <c:extLst>
            <c:ext xmlns:c16="http://schemas.microsoft.com/office/drawing/2014/chart" uri="{C3380CC4-5D6E-409C-BE32-E72D297353CC}">
              <c16:uniqueId val="{00000003-ADB4-49D5-8521-65DB76D877DA}"/>
            </c:ext>
          </c:extLst>
        </c:ser>
        <c:ser>
          <c:idx val="1"/>
          <c:order val="1"/>
          <c:tx>
            <c:strRef>
              <c:f>Sheet1!$AD$1</c:f>
              <c:strCache>
                <c:ptCount val="1"/>
                <c:pt idx="0">
                  <c:v>Alimentos</c:v>
                </c:pt>
              </c:strCache>
            </c:strRef>
          </c:tx>
          <c:spPr>
            <a:ln w="28575" cap="rnd">
              <a:solidFill>
                <a:schemeClr val="accent2"/>
              </a:solidFill>
              <a:round/>
            </a:ln>
            <a:effectLst/>
          </c:spPr>
          <c:marker>
            <c:symbol val="none"/>
          </c:marker>
          <c:dLbls>
            <c:dLbl>
              <c:idx val="41"/>
              <c:layout>
                <c:manualLayout>
                  <c:x val="0"/>
                  <c:y val="-3.7122969837587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B4-49D5-8521-65DB76D877DA}"/>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Sheet1!$AF$14:$AG$55</c:f>
              <c:multiLvlStrCache>
                <c:ptCount val="4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pt idx="12">
                    <c:v>Enero</c:v>
                  </c:pt>
                  <c:pt idx="13">
                    <c:v>Febrero</c:v>
                  </c:pt>
                  <c:pt idx="14">
                    <c:v>Marzo</c:v>
                  </c:pt>
                  <c:pt idx="15">
                    <c:v>Abril</c:v>
                  </c:pt>
                  <c:pt idx="16">
                    <c:v>Mayo</c:v>
                  </c:pt>
                  <c:pt idx="17">
                    <c:v>Junio</c:v>
                  </c:pt>
                  <c:pt idx="18">
                    <c:v>Julio</c:v>
                  </c:pt>
                  <c:pt idx="19">
                    <c:v>Agosto</c:v>
                  </c:pt>
                  <c:pt idx="20">
                    <c:v>Septiembre</c:v>
                  </c:pt>
                  <c:pt idx="21">
                    <c:v>Octubre</c:v>
                  </c:pt>
                  <c:pt idx="22">
                    <c:v>Noviembre</c:v>
                  </c:pt>
                  <c:pt idx="23">
                    <c:v>Diciembre</c:v>
                  </c:pt>
                  <c:pt idx="24">
                    <c:v>Enero</c:v>
                  </c:pt>
                  <c:pt idx="25">
                    <c:v>Febrero</c:v>
                  </c:pt>
                  <c:pt idx="26">
                    <c:v>Marzo</c:v>
                  </c:pt>
                  <c:pt idx="27">
                    <c:v>Abril</c:v>
                  </c:pt>
                  <c:pt idx="28">
                    <c:v>Mayo</c:v>
                  </c:pt>
                  <c:pt idx="29">
                    <c:v>Junio</c:v>
                  </c:pt>
                  <c:pt idx="30">
                    <c:v>Julio</c:v>
                  </c:pt>
                  <c:pt idx="31">
                    <c:v>Agosto</c:v>
                  </c:pt>
                  <c:pt idx="32">
                    <c:v>Septiembre</c:v>
                  </c:pt>
                  <c:pt idx="33">
                    <c:v>Octubre</c:v>
                  </c:pt>
                  <c:pt idx="34">
                    <c:v>Noviembre</c:v>
                  </c:pt>
                  <c:pt idx="35">
                    <c:v>Diciembre</c:v>
                  </c:pt>
                  <c:pt idx="36">
                    <c:v>Enero</c:v>
                  </c:pt>
                  <c:pt idx="37">
                    <c:v>Febrero</c:v>
                  </c:pt>
                  <c:pt idx="38">
                    <c:v>Marzo</c:v>
                  </c:pt>
                  <c:pt idx="39">
                    <c:v>Abril</c:v>
                  </c:pt>
                  <c:pt idx="40">
                    <c:v>Mayo</c:v>
                  </c:pt>
                  <c:pt idx="41">
                    <c:v>Junio</c:v>
                  </c:pt>
                </c:lvl>
                <c:lvl>
                  <c:pt idx="0">
                    <c:v>2019</c:v>
                  </c:pt>
                  <c:pt idx="12">
                    <c:v>2020</c:v>
                  </c:pt>
                  <c:pt idx="24">
                    <c:v>2021</c:v>
                  </c:pt>
                  <c:pt idx="36">
                    <c:v>2022</c:v>
                  </c:pt>
                </c:lvl>
              </c:multiLvlStrCache>
            </c:multiLvlStrRef>
          </c:cat>
          <c:val>
            <c:numRef>
              <c:f>Sheet1!$AD$14:$AD$55</c:f>
              <c:numCache>
                <c:formatCode>General</c:formatCode>
                <c:ptCount val="42"/>
                <c:pt idx="0">
                  <c:v>3.1877334550192047</c:v>
                </c:pt>
                <c:pt idx="1">
                  <c:v>3.4695830264463123</c:v>
                </c:pt>
                <c:pt idx="2">
                  <c:v>3.9786027434559355</c:v>
                </c:pt>
                <c:pt idx="3">
                  <c:v>4.4616798218491889</c:v>
                </c:pt>
                <c:pt idx="4">
                  <c:v>4.3773565546994018</c:v>
                </c:pt>
                <c:pt idx="5">
                  <c:v>3.6466467517535532</c:v>
                </c:pt>
                <c:pt idx="6">
                  <c:v>3.802482624741045</c:v>
                </c:pt>
                <c:pt idx="7">
                  <c:v>3.4322957650752843</c:v>
                </c:pt>
                <c:pt idx="8">
                  <c:v>3.1949382732895533</c:v>
                </c:pt>
                <c:pt idx="9">
                  <c:v>3.1748806575240507</c:v>
                </c:pt>
                <c:pt idx="10">
                  <c:v>3.1884941563256177</c:v>
                </c:pt>
                <c:pt idx="11">
                  <c:v>3.9332381899476769</c:v>
                </c:pt>
                <c:pt idx="12">
                  <c:v>3.7745186993655997</c:v>
                </c:pt>
                <c:pt idx="13">
                  <c:v>3.9801680141258644</c:v>
                </c:pt>
                <c:pt idx="14">
                  <c:v>4.258592023101504</c:v>
                </c:pt>
                <c:pt idx="15">
                  <c:v>4.9319375506655643</c:v>
                </c:pt>
                <c:pt idx="16">
                  <c:v>5.2567770938687337</c:v>
                </c:pt>
                <c:pt idx="17">
                  <c:v>5.3157631248346267</c:v>
                </c:pt>
                <c:pt idx="18">
                  <c:v>5.1385378861600062</c:v>
                </c:pt>
                <c:pt idx="19">
                  <c:v>5.6952009159255672</c:v>
                </c:pt>
                <c:pt idx="20">
                  <c:v>6.6316694011200026</c:v>
                </c:pt>
                <c:pt idx="21">
                  <c:v>7.3155394561061158</c:v>
                </c:pt>
                <c:pt idx="22">
                  <c:v>7.918359465961168</c:v>
                </c:pt>
                <c:pt idx="23">
                  <c:v>7.1981864843628491</c:v>
                </c:pt>
                <c:pt idx="24">
                  <c:v>7.4564790505967773</c:v>
                </c:pt>
                <c:pt idx="25">
                  <c:v>7.3381950447854045</c:v>
                </c:pt>
                <c:pt idx="26">
                  <c:v>6.7471821781229373</c:v>
                </c:pt>
                <c:pt idx="27">
                  <c:v>6.1110405049610117</c:v>
                </c:pt>
                <c:pt idx="28">
                  <c:v>6.6618864494792387</c:v>
                </c:pt>
                <c:pt idx="29">
                  <c:v>6.815515277860869</c:v>
                </c:pt>
                <c:pt idx="30">
                  <c:v>7.3098779286745668</c:v>
                </c:pt>
                <c:pt idx="31">
                  <c:v>8.0071997666617314</c:v>
                </c:pt>
                <c:pt idx="32">
                  <c:v>7.9781042470786341</c:v>
                </c:pt>
                <c:pt idx="33">
                  <c:v>7.8148044805264512</c:v>
                </c:pt>
                <c:pt idx="34">
                  <c:v>7.4671353825212838</c:v>
                </c:pt>
                <c:pt idx="35">
                  <c:v>7.4432330653896139</c:v>
                </c:pt>
                <c:pt idx="36">
                  <c:v>7.8235482924748867</c:v>
                </c:pt>
                <c:pt idx="37">
                  <c:v>8.7755109194720049</c:v>
                </c:pt>
                <c:pt idx="38">
                  <c:v>10.252204614439901</c:v>
                </c:pt>
                <c:pt idx="39">
                  <c:v>11.275992361801945</c:v>
                </c:pt>
                <c:pt idx="40">
                  <c:v>11.077987136211631</c:v>
                </c:pt>
                <c:pt idx="41">
                  <c:v>11.910578431274278</c:v>
                </c:pt>
              </c:numCache>
            </c:numRef>
          </c:val>
          <c:smooth val="0"/>
          <c:extLst>
            <c:ext xmlns:c16="http://schemas.microsoft.com/office/drawing/2014/chart" uri="{C3380CC4-5D6E-409C-BE32-E72D297353CC}">
              <c16:uniqueId val="{00000005-ADB4-49D5-8521-65DB76D877DA}"/>
            </c:ext>
          </c:extLst>
        </c:ser>
        <c:dLbls>
          <c:showLegendKey val="0"/>
          <c:showVal val="0"/>
          <c:showCatName val="0"/>
          <c:showSerName val="0"/>
          <c:showPercent val="0"/>
          <c:showBubbleSize val="0"/>
        </c:dLbls>
        <c:marker val="1"/>
        <c:smooth val="0"/>
        <c:axId val="1629205184"/>
        <c:axId val="1629203104"/>
      </c:lineChart>
      <c:catAx>
        <c:axId val="16292051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29203104"/>
        <c:crosses val="autoZero"/>
        <c:auto val="1"/>
        <c:lblAlgn val="ctr"/>
        <c:lblOffset val="100"/>
        <c:noMultiLvlLbl val="0"/>
      </c:catAx>
      <c:valAx>
        <c:axId val="1629203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29205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63391071637676E-2"/>
          <c:y val="7.1588366890380312E-2"/>
          <c:w val="0.89687457820335947"/>
          <c:h val="0.76891859994010814"/>
        </c:manualLayout>
      </c:layout>
      <c:barChart>
        <c:barDir val="col"/>
        <c:grouping val="clustered"/>
        <c:varyColors val="0"/>
        <c:ser>
          <c:idx val="0"/>
          <c:order val="0"/>
          <c:spPr>
            <a:solidFill>
              <a:schemeClr val="accent1"/>
            </a:solidFill>
            <a:ln>
              <a:noFill/>
            </a:ln>
            <a:effectLst/>
          </c:spPr>
          <c:invertIfNegative val="0"/>
          <c:dLbls>
            <c:dLbl>
              <c:idx val="43"/>
              <c:tx>
                <c:rich>
                  <a:bodyPr/>
                  <a:lstStyle/>
                  <a:p>
                    <a:r>
                      <a:rPr lang="en-US"/>
                      <a:t>Agto. 2008</a:t>
                    </a:r>
                  </a:p>
                  <a:p>
                    <a:r>
                      <a:rPr lang="en-US" baseline="0"/>
                      <a:t> </a:t>
                    </a:r>
                    <a:fld id="{201CB9F5-FDB4-48DE-96B7-4A06701C52EA}" type="VALUE">
                      <a:rPr lang="en-US" baseline="0"/>
                      <a:pPr/>
                      <a:t>[VALUE]</a:t>
                    </a:fld>
                    <a:r>
                      <a:rPr lang="en-US" baseline="0"/>
                      <a:t>%</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9E-40A9-BCF1-51FAF6F09B90}"/>
                </c:ext>
              </c:extLst>
            </c:dLbl>
            <c:dLbl>
              <c:idx val="179"/>
              <c:tx>
                <c:rich>
                  <a:bodyPr/>
                  <a:lstStyle/>
                  <a:p>
                    <a:r>
                      <a:rPr lang="en-US"/>
                      <a:t>Dic.2019</a:t>
                    </a:r>
                  </a:p>
                  <a:p>
                    <a:r>
                      <a:rPr lang="en-US" b="1" baseline="0"/>
                      <a:t> </a:t>
                    </a:r>
                    <a:fld id="{70FDFA75-48B9-4BB1-ABBF-F09576FBA229}" type="VALUE">
                      <a:rPr lang="en-US" b="1" baseline="0"/>
                      <a:pPr/>
                      <a:t>[VALUE]</a:t>
                    </a:fld>
                    <a:r>
                      <a:rPr lang="en-US" b="1" baseline="0"/>
                      <a:t>%</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9E-40A9-BCF1-51FAF6F09B90}"/>
                </c:ext>
              </c:extLst>
            </c:dLbl>
            <c:dLbl>
              <c:idx val="184"/>
              <c:layout>
                <c:manualLayout>
                  <c:x val="2.3515780017807419E-2"/>
                  <c:y val="9.172259507829969E-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r>
                      <a:rPr lang="en-US" sz="900" b="1"/>
                      <a:t>May. 2020</a:t>
                    </a:r>
                    <a:r>
                      <a:rPr lang="en-US" sz="900" b="1" baseline="0"/>
                      <a:t> </a:t>
                    </a:r>
                    <a:fld id="{EE78F708-EA97-4EEF-B362-F3AC1D4C6294}" type="VALUE">
                      <a:rPr lang="en-US" sz="900" b="1" baseline="0"/>
                      <a:pPr>
                        <a:defRPr b="1"/>
                      </a:pPr>
                      <a:t>[VALUE]</a:t>
                    </a:fld>
                    <a:r>
                      <a:rPr lang="en-US" sz="900" b="1" baseline="0"/>
                      <a:t>%</a:t>
                    </a:r>
                  </a:p>
                </c:rich>
              </c:tx>
              <c:spPr>
                <a:solidFill>
                  <a:schemeClr val="bg1">
                    <a:alpha val="80000"/>
                  </a:schemeClr>
                </a:solid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0072781237723354"/>
                      <c:h val="8.494424774084447E-2"/>
                    </c:manualLayout>
                  </c15:layout>
                  <c15:dlblFieldTable/>
                  <c15:showDataLabelsRange val="0"/>
                </c:ext>
                <c:ext xmlns:c16="http://schemas.microsoft.com/office/drawing/2014/chart" uri="{C3380CC4-5D6E-409C-BE32-E72D297353CC}">
                  <c16:uniqueId val="{00000002-7D9E-40A9-BCF1-51FAF6F09B90}"/>
                </c:ext>
              </c:extLst>
            </c:dLbl>
            <c:dLbl>
              <c:idx val="191"/>
              <c:layout>
                <c:manualLayout>
                  <c:x val="-2.5863998028546421E-2"/>
                  <c:y val="-9.8434004474272932E-2"/>
                </c:manualLayout>
              </c:layout>
              <c:tx>
                <c:rich>
                  <a:bodyPr/>
                  <a:lstStyle/>
                  <a:p>
                    <a:r>
                      <a:rPr lang="en-US"/>
                      <a:t>Dic. 2020</a:t>
                    </a:r>
                    <a:endParaRPr lang="en-US" baseline="0"/>
                  </a:p>
                  <a:p>
                    <a:fld id="{7FD80AE9-FDBF-4145-98CE-4CA57CD25657}" type="VALUE">
                      <a:rPr lang="en-US" b="1" baseline="0"/>
                      <a:pPr/>
                      <a:t>[VALUE]</a:t>
                    </a:fld>
                    <a:r>
                      <a:rPr lang="en-US" b="1" baseline="0"/>
                      <a:t>%</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D9E-40A9-BCF1-51FAF6F09B90}"/>
                </c:ext>
              </c:extLst>
            </c:dLbl>
            <c:dLbl>
              <c:idx val="203"/>
              <c:layout>
                <c:manualLayout>
                  <c:x val="-1.854021558370833E-2"/>
                  <c:y val="-1.2997322415127655E-2"/>
                </c:manualLayout>
              </c:layout>
              <c:tx>
                <c:rich>
                  <a:bodyPr/>
                  <a:lstStyle/>
                  <a:p>
                    <a:r>
                      <a:rPr lang="en-US"/>
                      <a:t>Dic. 2021</a:t>
                    </a:r>
                  </a:p>
                  <a:p>
                    <a:r>
                      <a:rPr lang="en-US" baseline="0"/>
                      <a:t> </a:t>
                    </a:r>
                    <a:fld id="{AA2BFC09-494B-43A6-A863-CEEBE8DB2B7F}" type="VALUE">
                      <a:rPr lang="en-US" b="1" baseline="0"/>
                      <a:pPr/>
                      <a:t>[VALUE]</a:t>
                    </a:fld>
                    <a:r>
                      <a:rPr lang="en-US" b="1" baseline="0"/>
                      <a:t>%</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D9E-40A9-BCF1-51FAF6F09B90}"/>
                </c:ext>
              </c:extLst>
            </c:dLbl>
            <c:dLbl>
              <c:idx val="209"/>
              <c:tx>
                <c:rich>
                  <a:bodyPr/>
                  <a:lstStyle/>
                  <a:p>
                    <a:r>
                      <a:rPr lang="en-US"/>
                      <a:t>Jun. 2022</a:t>
                    </a:r>
                    <a:endParaRPr lang="en-US" baseline="0"/>
                  </a:p>
                  <a:p>
                    <a:r>
                      <a:rPr lang="en-US" b="1" baseline="0"/>
                      <a:t> 8.4%</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D9E-40A9-BCF1-51FAF6F09B9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'Grafico xx.1'!$A$8:$B$217</c:f>
              <c:multiLvlStrCache>
                <c:ptCount val="210"/>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pt idx="12">
                    <c:v>Enero</c:v>
                  </c:pt>
                  <c:pt idx="13">
                    <c:v>Febrero</c:v>
                  </c:pt>
                  <c:pt idx="14">
                    <c:v>Marzo</c:v>
                  </c:pt>
                  <c:pt idx="15">
                    <c:v>Abril</c:v>
                  </c:pt>
                  <c:pt idx="16">
                    <c:v>Mayo</c:v>
                  </c:pt>
                  <c:pt idx="17">
                    <c:v>Junio</c:v>
                  </c:pt>
                  <c:pt idx="18">
                    <c:v>Julio</c:v>
                  </c:pt>
                  <c:pt idx="19">
                    <c:v>Agosto</c:v>
                  </c:pt>
                  <c:pt idx="20">
                    <c:v>Septiembre</c:v>
                  </c:pt>
                  <c:pt idx="21">
                    <c:v>Octubre</c:v>
                  </c:pt>
                  <c:pt idx="22">
                    <c:v>Noviembre</c:v>
                  </c:pt>
                  <c:pt idx="23">
                    <c:v>Diciembre</c:v>
                  </c:pt>
                  <c:pt idx="24">
                    <c:v>Enero</c:v>
                  </c:pt>
                  <c:pt idx="25">
                    <c:v>Febrero</c:v>
                  </c:pt>
                  <c:pt idx="26">
                    <c:v>Marzo</c:v>
                  </c:pt>
                  <c:pt idx="27">
                    <c:v>Abril</c:v>
                  </c:pt>
                  <c:pt idx="28">
                    <c:v>Mayo</c:v>
                  </c:pt>
                  <c:pt idx="29">
                    <c:v>Junio</c:v>
                  </c:pt>
                  <c:pt idx="30">
                    <c:v>Julio</c:v>
                  </c:pt>
                  <c:pt idx="31">
                    <c:v>Agosto</c:v>
                  </c:pt>
                  <c:pt idx="32">
                    <c:v>Septiembre</c:v>
                  </c:pt>
                  <c:pt idx="33">
                    <c:v>Octubre</c:v>
                  </c:pt>
                  <c:pt idx="34">
                    <c:v>Noviembre</c:v>
                  </c:pt>
                  <c:pt idx="35">
                    <c:v>Diciembre</c:v>
                  </c:pt>
                  <c:pt idx="36">
                    <c:v>Enero</c:v>
                  </c:pt>
                  <c:pt idx="37">
                    <c:v>Febrero</c:v>
                  </c:pt>
                  <c:pt idx="38">
                    <c:v>Marzo</c:v>
                  </c:pt>
                  <c:pt idx="39">
                    <c:v>Abril</c:v>
                  </c:pt>
                  <c:pt idx="40">
                    <c:v>Mayo</c:v>
                  </c:pt>
                  <c:pt idx="41">
                    <c:v>Junio</c:v>
                  </c:pt>
                  <c:pt idx="42">
                    <c:v>Julio</c:v>
                  </c:pt>
                  <c:pt idx="43">
                    <c:v>Agosto</c:v>
                  </c:pt>
                  <c:pt idx="44">
                    <c:v>Septiembre</c:v>
                  </c:pt>
                  <c:pt idx="45">
                    <c:v>Octubre</c:v>
                  </c:pt>
                  <c:pt idx="46">
                    <c:v>Noviembre</c:v>
                  </c:pt>
                  <c:pt idx="47">
                    <c:v>Diciembre</c:v>
                  </c:pt>
                  <c:pt idx="48">
                    <c:v>Enero</c:v>
                  </c:pt>
                  <c:pt idx="49">
                    <c:v>Febrero</c:v>
                  </c:pt>
                  <c:pt idx="50">
                    <c:v>Marzo</c:v>
                  </c:pt>
                  <c:pt idx="51">
                    <c:v>Abril</c:v>
                  </c:pt>
                  <c:pt idx="52">
                    <c:v>Mayo</c:v>
                  </c:pt>
                  <c:pt idx="53">
                    <c:v>Junio</c:v>
                  </c:pt>
                  <c:pt idx="54">
                    <c:v>Julio</c:v>
                  </c:pt>
                  <c:pt idx="55">
                    <c:v>Agosto</c:v>
                  </c:pt>
                  <c:pt idx="56">
                    <c:v>Septiembre</c:v>
                  </c:pt>
                  <c:pt idx="57">
                    <c:v>Octubre</c:v>
                  </c:pt>
                  <c:pt idx="58">
                    <c:v>Noviembre</c:v>
                  </c:pt>
                  <c:pt idx="59">
                    <c:v>Diciembre</c:v>
                  </c:pt>
                  <c:pt idx="60">
                    <c:v>Enero</c:v>
                  </c:pt>
                  <c:pt idx="61">
                    <c:v>Febrero</c:v>
                  </c:pt>
                  <c:pt idx="62">
                    <c:v>Marzo</c:v>
                  </c:pt>
                  <c:pt idx="63">
                    <c:v>Abril</c:v>
                  </c:pt>
                  <c:pt idx="64">
                    <c:v>Mayo</c:v>
                  </c:pt>
                  <c:pt idx="65">
                    <c:v>Junio</c:v>
                  </c:pt>
                  <c:pt idx="66">
                    <c:v>Julio</c:v>
                  </c:pt>
                  <c:pt idx="67">
                    <c:v>Agosto</c:v>
                  </c:pt>
                  <c:pt idx="68">
                    <c:v>Septiembre</c:v>
                  </c:pt>
                  <c:pt idx="69">
                    <c:v>Octubre</c:v>
                  </c:pt>
                  <c:pt idx="70">
                    <c:v>Noviembre</c:v>
                  </c:pt>
                  <c:pt idx="71">
                    <c:v>Diciembre</c:v>
                  </c:pt>
                  <c:pt idx="72">
                    <c:v>Enero</c:v>
                  </c:pt>
                  <c:pt idx="73">
                    <c:v>Febrero</c:v>
                  </c:pt>
                  <c:pt idx="74">
                    <c:v>Marzo</c:v>
                  </c:pt>
                  <c:pt idx="75">
                    <c:v>Abril</c:v>
                  </c:pt>
                  <c:pt idx="76">
                    <c:v>Mayo</c:v>
                  </c:pt>
                  <c:pt idx="77">
                    <c:v>Junio</c:v>
                  </c:pt>
                  <c:pt idx="78">
                    <c:v>Julio</c:v>
                  </c:pt>
                  <c:pt idx="79">
                    <c:v>Agosto</c:v>
                  </c:pt>
                  <c:pt idx="80">
                    <c:v>Septiembre</c:v>
                  </c:pt>
                  <c:pt idx="81">
                    <c:v>Octubre</c:v>
                  </c:pt>
                  <c:pt idx="82">
                    <c:v>Noviembre</c:v>
                  </c:pt>
                  <c:pt idx="83">
                    <c:v>Diciembre</c:v>
                  </c:pt>
                  <c:pt idx="84">
                    <c:v>Enero</c:v>
                  </c:pt>
                  <c:pt idx="85">
                    <c:v>Febrero</c:v>
                  </c:pt>
                  <c:pt idx="86">
                    <c:v>Marzo</c:v>
                  </c:pt>
                  <c:pt idx="87">
                    <c:v>Abril</c:v>
                  </c:pt>
                  <c:pt idx="88">
                    <c:v>Mayo</c:v>
                  </c:pt>
                  <c:pt idx="89">
                    <c:v>Junio</c:v>
                  </c:pt>
                  <c:pt idx="90">
                    <c:v>Julio</c:v>
                  </c:pt>
                  <c:pt idx="91">
                    <c:v>Agosto</c:v>
                  </c:pt>
                  <c:pt idx="92">
                    <c:v>Septiembre</c:v>
                  </c:pt>
                  <c:pt idx="93">
                    <c:v>Octubre</c:v>
                  </c:pt>
                  <c:pt idx="94">
                    <c:v>Noviembre</c:v>
                  </c:pt>
                  <c:pt idx="95">
                    <c:v>Diciembre</c:v>
                  </c:pt>
                  <c:pt idx="96">
                    <c:v>Enero</c:v>
                  </c:pt>
                  <c:pt idx="97">
                    <c:v>Febrero</c:v>
                  </c:pt>
                  <c:pt idx="98">
                    <c:v>Marzo</c:v>
                  </c:pt>
                  <c:pt idx="99">
                    <c:v>Abril</c:v>
                  </c:pt>
                  <c:pt idx="100">
                    <c:v>Mayo</c:v>
                  </c:pt>
                  <c:pt idx="101">
                    <c:v>Junio</c:v>
                  </c:pt>
                  <c:pt idx="102">
                    <c:v>Julio</c:v>
                  </c:pt>
                  <c:pt idx="103">
                    <c:v>Agosto</c:v>
                  </c:pt>
                  <c:pt idx="104">
                    <c:v>Septiembre</c:v>
                  </c:pt>
                  <c:pt idx="105">
                    <c:v>Octubre</c:v>
                  </c:pt>
                  <c:pt idx="106">
                    <c:v>Noviembre</c:v>
                  </c:pt>
                  <c:pt idx="107">
                    <c:v>Diciembre</c:v>
                  </c:pt>
                  <c:pt idx="108">
                    <c:v>Enero</c:v>
                  </c:pt>
                  <c:pt idx="109">
                    <c:v>Febrero</c:v>
                  </c:pt>
                  <c:pt idx="110">
                    <c:v>Marzo</c:v>
                  </c:pt>
                  <c:pt idx="111">
                    <c:v>Abril</c:v>
                  </c:pt>
                  <c:pt idx="112">
                    <c:v>Mayo</c:v>
                  </c:pt>
                  <c:pt idx="113">
                    <c:v>Junio</c:v>
                  </c:pt>
                  <c:pt idx="114">
                    <c:v>Julio</c:v>
                  </c:pt>
                  <c:pt idx="115">
                    <c:v>Agosto</c:v>
                  </c:pt>
                  <c:pt idx="116">
                    <c:v>Septiembre</c:v>
                  </c:pt>
                  <c:pt idx="117">
                    <c:v>Octubre</c:v>
                  </c:pt>
                  <c:pt idx="118">
                    <c:v>Noviembre</c:v>
                  </c:pt>
                  <c:pt idx="119">
                    <c:v>Diciembre</c:v>
                  </c:pt>
                  <c:pt idx="120">
                    <c:v>Enero</c:v>
                  </c:pt>
                  <c:pt idx="121">
                    <c:v>Febrero</c:v>
                  </c:pt>
                  <c:pt idx="122">
                    <c:v>Marzo</c:v>
                  </c:pt>
                  <c:pt idx="123">
                    <c:v>Abril</c:v>
                  </c:pt>
                  <c:pt idx="124">
                    <c:v>Mayo</c:v>
                  </c:pt>
                  <c:pt idx="125">
                    <c:v>Junio</c:v>
                  </c:pt>
                  <c:pt idx="126">
                    <c:v>Julio</c:v>
                  </c:pt>
                  <c:pt idx="127">
                    <c:v>Agosto</c:v>
                  </c:pt>
                  <c:pt idx="128">
                    <c:v>Septiembre</c:v>
                  </c:pt>
                  <c:pt idx="129">
                    <c:v>Octubre</c:v>
                  </c:pt>
                  <c:pt idx="130">
                    <c:v>Noviembre</c:v>
                  </c:pt>
                  <c:pt idx="131">
                    <c:v>Diciembre</c:v>
                  </c:pt>
                  <c:pt idx="132">
                    <c:v>Enero</c:v>
                  </c:pt>
                  <c:pt idx="133">
                    <c:v>Febrero</c:v>
                  </c:pt>
                  <c:pt idx="134">
                    <c:v>Marzo</c:v>
                  </c:pt>
                  <c:pt idx="135">
                    <c:v>Abril</c:v>
                  </c:pt>
                  <c:pt idx="136">
                    <c:v>Mayo</c:v>
                  </c:pt>
                  <c:pt idx="137">
                    <c:v>Junio</c:v>
                  </c:pt>
                  <c:pt idx="138">
                    <c:v>Julio</c:v>
                  </c:pt>
                  <c:pt idx="139">
                    <c:v>Agosto</c:v>
                  </c:pt>
                  <c:pt idx="140">
                    <c:v>Septiembre</c:v>
                  </c:pt>
                  <c:pt idx="141">
                    <c:v>Octubre</c:v>
                  </c:pt>
                  <c:pt idx="142">
                    <c:v>Noviembre</c:v>
                  </c:pt>
                  <c:pt idx="143">
                    <c:v>Diciembre</c:v>
                  </c:pt>
                  <c:pt idx="144">
                    <c:v>Enero</c:v>
                  </c:pt>
                  <c:pt idx="145">
                    <c:v>Febrero</c:v>
                  </c:pt>
                  <c:pt idx="146">
                    <c:v>Marzo</c:v>
                  </c:pt>
                  <c:pt idx="147">
                    <c:v>Abril</c:v>
                  </c:pt>
                  <c:pt idx="148">
                    <c:v>Mayo</c:v>
                  </c:pt>
                  <c:pt idx="149">
                    <c:v>Junio</c:v>
                  </c:pt>
                  <c:pt idx="150">
                    <c:v>Julio</c:v>
                  </c:pt>
                  <c:pt idx="151">
                    <c:v>Agosto</c:v>
                  </c:pt>
                  <c:pt idx="152">
                    <c:v>Septiembre</c:v>
                  </c:pt>
                  <c:pt idx="153">
                    <c:v>Octubre</c:v>
                  </c:pt>
                  <c:pt idx="154">
                    <c:v>Noviembre</c:v>
                  </c:pt>
                  <c:pt idx="155">
                    <c:v>Diciembre</c:v>
                  </c:pt>
                  <c:pt idx="156">
                    <c:v>Enero</c:v>
                  </c:pt>
                  <c:pt idx="157">
                    <c:v>Febrero</c:v>
                  </c:pt>
                  <c:pt idx="158">
                    <c:v>Marzo</c:v>
                  </c:pt>
                  <c:pt idx="159">
                    <c:v>Abril</c:v>
                  </c:pt>
                  <c:pt idx="160">
                    <c:v>Mayo</c:v>
                  </c:pt>
                  <c:pt idx="161">
                    <c:v>Junio</c:v>
                  </c:pt>
                  <c:pt idx="162">
                    <c:v>Julio</c:v>
                  </c:pt>
                  <c:pt idx="163">
                    <c:v>Agosto</c:v>
                  </c:pt>
                  <c:pt idx="164">
                    <c:v>Septiembre</c:v>
                  </c:pt>
                  <c:pt idx="165">
                    <c:v>Octubre</c:v>
                  </c:pt>
                  <c:pt idx="166">
                    <c:v>Noviembre</c:v>
                  </c:pt>
                  <c:pt idx="167">
                    <c:v>Diciembre</c:v>
                  </c:pt>
                  <c:pt idx="168">
                    <c:v>Enero</c:v>
                  </c:pt>
                  <c:pt idx="169">
                    <c:v>Febrero</c:v>
                  </c:pt>
                  <c:pt idx="170">
                    <c:v>Marzo</c:v>
                  </c:pt>
                  <c:pt idx="171">
                    <c:v>Abril</c:v>
                  </c:pt>
                  <c:pt idx="172">
                    <c:v>Mayo</c:v>
                  </c:pt>
                  <c:pt idx="173">
                    <c:v>Junio</c:v>
                  </c:pt>
                  <c:pt idx="174">
                    <c:v>Julio</c:v>
                  </c:pt>
                  <c:pt idx="175">
                    <c:v>Agosto</c:v>
                  </c:pt>
                  <c:pt idx="176">
                    <c:v>Septiembre</c:v>
                  </c:pt>
                  <c:pt idx="177">
                    <c:v>Octubre</c:v>
                  </c:pt>
                  <c:pt idx="178">
                    <c:v>Noviembre</c:v>
                  </c:pt>
                  <c:pt idx="179">
                    <c:v>Diciembre</c:v>
                  </c:pt>
                  <c:pt idx="180">
                    <c:v>Enero</c:v>
                  </c:pt>
                  <c:pt idx="181">
                    <c:v>Febrero</c:v>
                  </c:pt>
                  <c:pt idx="182">
                    <c:v>Marzo</c:v>
                  </c:pt>
                  <c:pt idx="183">
                    <c:v>Abril</c:v>
                  </c:pt>
                  <c:pt idx="184">
                    <c:v>Mayo</c:v>
                  </c:pt>
                  <c:pt idx="185">
                    <c:v>Junio</c:v>
                  </c:pt>
                  <c:pt idx="186">
                    <c:v>Julio</c:v>
                  </c:pt>
                  <c:pt idx="187">
                    <c:v>Agosto</c:v>
                  </c:pt>
                  <c:pt idx="188">
                    <c:v>Septiembre</c:v>
                  </c:pt>
                  <c:pt idx="189">
                    <c:v>Octubre</c:v>
                  </c:pt>
                  <c:pt idx="190">
                    <c:v>Noviembre</c:v>
                  </c:pt>
                  <c:pt idx="191">
                    <c:v>Diciembre</c:v>
                  </c:pt>
                  <c:pt idx="192">
                    <c:v>Enero</c:v>
                  </c:pt>
                  <c:pt idx="193">
                    <c:v>Febrero</c:v>
                  </c:pt>
                  <c:pt idx="194">
                    <c:v>Marzo</c:v>
                  </c:pt>
                  <c:pt idx="195">
                    <c:v>Abril</c:v>
                  </c:pt>
                  <c:pt idx="196">
                    <c:v>Mayo</c:v>
                  </c:pt>
                  <c:pt idx="197">
                    <c:v>Junio</c:v>
                  </c:pt>
                  <c:pt idx="198">
                    <c:v>Julio</c:v>
                  </c:pt>
                  <c:pt idx="199">
                    <c:v>Agosto</c:v>
                  </c:pt>
                  <c:pt idx="200">
                    <c:v>Septiembre</c:v>
                  </c:pt>
                  <c:pt idx="201">
                    <c:v>Octubre</c:v>
                  </c:pt>
                  <c:pt idx="202">
                    <c:v>Noviembre</c:v>
                  </c:pt>
                  <c:pt idx="203">
                    <c:v>Diciembre</c:v>
                  </c:pt>
                  <c:pt idx="204">
                    <c:v>Enero</c:v>
                  </c:pt>
                  <c:pt idx="205">
                    <c:v>Febrero</c:v>
                  </c:pt>
                  <c:pt idx="206">
                    <c:v>Marzo</c:v>
                  </c:pt>
                  <c:pt idx="207">
                    <c:v>Abril</c:v>
                  </c:pt>
                  <c:pt idx="208">
                    <c:v>Mayo</c:v>
                  </c:pt>
                  <c:pt idx="209">
                    <c:v>Junio</c:v>
                  </c:pt>
                </c:lvl>
                <c:lvl>
                  <c:pt idx="0">
                    <c:v>2005</c:v>
                  </c:pt>
                  <c:pt idx="12">
                    <c:v>2006</c:v>
                  </c:pt>
                  <c:pt idx="24">
                    <c:v>2007</c:v>
                  </c:pt>
                  <c:pt idx="36">
                    <c:v>2008</c:v>
                  </c:pt>
                  <c:pt idx="48">
                    <c:v>2009</c:v>
                  </c:pt>
                  <c:pt idx="60">
                    <c:v>2010</c:v>
                  </c:pt>
                  <c:pt idx="72">
                    <c:v>2011</c:v>
                  </c:pt>
                  <c:pt idx="84">
                    <c:v>2012</c:v>
                  </c:pt>
                  <c:pt idx="96">
                    <c:v>2013</c:v>
                  </c:pt>
                  <c:pt idx="108">
                    <c:v>2014</c:v>
                  </c:pt>
                  <c:pt idx="120">
                    <c:v>2015</c:v>
                  </c:pt>
                  <c:pt idx="132">
                    <c:v>2016</c:v>
                  </c:pt>
                  <c:pt idx="144">
                    <c:v>2017</c:v>
                  </c:pt>
                  <c:pt idx="156">
                    <c:v>2018</c:v>
                  </c:pt>
                  <c:pt idx="168">
                    <c:v>2019</c:v>
                  </c:pt>
                  <c:pt idx="180">
                    <c:v>2020</c:v>
                  </c:pt>
                  <c:pt idx="192">
                    <c:v>2021</c:v>
                  </c:pt>
                  <c:pt idx="204">
                    <c:v>2022</c:v>
                  </c:pt>
                </c:lvl>
              </c:multiLvlStrCache>
            </c:multiLvlStrRef>
          </c:cat>
          <c:val>
            <c:numRef>
              <c:f>'Grafico xx.1'!$C$8:$C$217</c:f>
              <c:numCache>
                <c:formatCode>0.0</c:formatCode>
                <c:ptCount val="210"/>
                <c:pt idx="0">
                  <c:v>5.2290227250777841</c:v>
                </c:pt>
                <c:pt idx="1">
                  <c:v>4.8670381788602981</c:v>
                </c:pt>
                <c:pt idx="2">
                  <c:v>4.9084725995006782</c:v>
                </c:pt>
                <c:pt idx="3">
                  <c:v>5.1719248151798149</c:v>
                </c:pt>
                <c:pt idx="4">
                  <c:v>5.1105681426244756</c:v>
                </c:pt>
                <c:pt idx="5">
                  <c:v>4.7432576406484088</c:v>
                </c:pt>
                <c:pt idx="6">
                  <c:v>4.5589457739118746</c:v>
                </c:pt>
                <c:pt idx="7">
                  <c:v>4.2576947760281207</c:v>
                </c:pt>
                <c:pt idx="8">
                  <c:v>4.3419901746252902</c:v>
                </c:pt>
                <c:pt idx="9">
                  <c:v>4.4475098446006189</c:v>
                </c:pt>
                <c:pt idx="10">
                  <c:v>4.2929709750731915</c:v>
                </c:pt>
                <c:pt idx="11">
                  <c:v>4.2160660476479448</c:v>
                </c:pt>
                <c:pt idx="12">
                  <c:v>4.401782678398666</c:v>
                </c:pt>
                <c:pt idx="13">
                  <c:v>4.3124404869058361</c:v>
                </c:pt>
                <c:pt idx="14">
                  <c:v>4.1505173247119957</c:v>
                </c:pt>
                <c:pt idx="15">
                  <c:v>3.8616449291034596</c:v>
                </c:pt>
                <c:pt idx="16">
                  <c:v>3.6443532683691235</c:v>
                </c:pt>
                <c:pt idx="17">
                  <c:v>3.5800784337105882</c:v>
                </c:pt>
                <c:pt idx="18">
                  <c:v>3.547360456206329</c:v>
                </c:pt>
                <c:pt idx="19">
                  <c:v>3.6047055888025681</c:v>
                </c:pt>
                <c:pt idx="20">
                  <c:v>3.4858122613540701</c:v>
                </c:pt>
                <c:pt idx="21">
                  <c:v>3.2094280858197508</c:v>
                </c:pt>
                <c:pt idx="22">
                  <c:v>3.1739992757261137</c:v>
                </c:pt>
                <c:pt idx="23">
                  <c:v>3.3076772428288668</c:v>
                </c:pt>
                <c:pt idx="24">
                  <c:v>3.2193222752052839</c:v>
                </c:pt>
                <c:pt idx="25">
                  <c:v>3.2641592463436746</c:v>
                </c:pt>
                <c:pt idx="26">
                  <c:v>3.3107966891391185</c:v>
                </c:pt>
                <c:pt idx="27">
                  <c:v>3.2776291274476503</c:v>
                </c:pt>
                <c:pt idx="28">
                  <c:v>3.3817342308986205</c:v>
                </c:pt>
                <c:pt idx="29">
                  <c:v>3.5910320820723096</c:v>
                </c:pt>
                <c:pt idx="30">
                  <c:v>3.7255439087328224</c:v>
                </c:pt>
                <c:pt idx="31">
                  <c:v>3.9083405359725312</c:v>
                </c:pt>
                <c:pt idx="32">
                  <c:v>4.0149098123608082</c:v>
                </c:pt>
                <c:pt idx="33">
                  <c:v>4.1464224536831571</c:v>
                </c:pt>
                <c:pt idx="34">
                  <c:v>4.3921772832213746</c:v>
                </c:pt>
                <c:pt idx="35">
                  <c:v>4.4876071060952416</c:v>
                </c:pt>
                <c:pt idx="36">
                  <c:v>4.5955253032944956</c:v>
                </c:pt>
                <c:pt idx="37">
                  <c:v>4.8291592941064847</c:v>
                </c:pt>
                <c:pt idx="38">
                  <c:v>5.1010492306481137</c:v>
                </c:pt>
                <c:pt idx="39">
                  <c:v>5.3751346408424663</c:v>
                </c:pt>
                <c:pt idx="40">
                  <c:v>5.8586860487584991</c:v>
                </c:pt>
                <c:pt idx="41">
                  <c:v>6.3509532742032926</c:v>
                </c:pt>
                <c:pt idx="42">
                  <c:v>6.5718209104337992</c:v>
                </c:pt>
                <c:pt idx="43">
                  <c:v>6.5740047083242059</c:v>
                </c:pt>
                <c:pt idx="44">
                  <c:v>6.500961606065621</c:v>
                </c:pt>
                <c:pt idx="45">
                  <c:v>6.5394255168354469</c:v>
                </c:pt>
                <c:pt idx="46">
                  <c:v>6.3015822410529108</c:v>
                </c:pt>
                <c:pt idx="47">
                  <c:v>5.9697527359664813</c:v>
                </c:pt>
                <c:pt idx="48">
                  <c:v>5.6584682611573394</c:v>
                </c:pt>
                <c:pt idx="49">
                  <c:v>5.3621651593688604</c:v>
                </c:pt>
                <c:pt idx="50">
                  <c:v>4.983251267256132</c:v>
                </c:pt>
                <c:pt idx="51">
                  <c:v>4.7534912763063994</c:v>
                </c:pt>
                <c:pt idx="52">
                  <c:v>4.2558743758021569</c:v>
                </c:pt>
                <c:pt idx="53">
                  <c:v>3.7492017991047568</c:v>
                </c:pt>
                <c:pt idx="54">
                  <c:v>3.3180625972319264</c:v>
                </c:pt>
                <c:pt idx="55">
                  <c:v>3.0673864306348642</c:v>
                </c:pt>
                <c:pt idx="56">
                  <c:v>2.976369197129705</c:v>
                </c:pt>
                <c:pt idx="57">
                  <c:v>2.7522420555492615</c:v>
                </c:pt>
                <c:pt idx="58">
                  <c:v>2.6811170721403679</c:v>
                </c:pt>
                <c:pt idx="59">
                  <c:v>2.7258690522971243</c:v>
                </c:pt>
                <c:pt idx="60">
                  <c:v>3.1863054014818508</c:v>
                </c:pt>
                <c:pt idx="61">
                  <c:v>3.4359874877325476</c:v>
                </c:pt>
                <c:pt idx="62">
                  <c:v>3.6119142723184194</c:v>
                </c:pt>
                <c:pt idx="63">
                  <c:v>3.5679616040265887</c:v>
                </c:pt>
                <c:pt idx="64">
                  <c:v>3.5213389714602359</c:v>
                </c:pt>
                <c:pt idx="65">
                  <c:v>3.346809388335477</c:v>
                </c:pt>
                <c:pt idx="66">
                  <c:v>3.3301494063369317</c:v>
                </c:pt>
                <c:pt idx="67">
                  <c:v>3.3402314185487199</c:v>
                </c:pt>
                <c:pt idx="68">
                  <c:v>3.4035963320433753</c:v>
                </c:pt>
                <c:pt idx="69">
                  <c:v>3.7391327599043191</c:v>
                </c:pt>
                <c:pt idx="70">
                  <c:v>4.0646436502703001</c:v>
                </c:pt>
                <c:pt idx="71">
                  <c:v>4.2816084437636093</c:v>
                </c:pt>
                <c:pt idx="72">
                  <c:v>4.182995840996238</c:v>
                </c:pt>
                <c:pt idx="73">
                  <c:v>4.1869455588140454</c:v>
                </c:pt>
                <c:pt idx="74">
                  <c:v>4.2652799513301227</c:v>
                </c:pt>
                <c:pt idx="75">
                  <c:v>4.4694648623632762</c:v>
                </c:pt>
                <c:pt idx="76">
                  <c:v>4.5228989586800754</c:v>
                </c:pt>
                <c:pt idx="77">
                  <c:v>4.6106615309996251</c:v>
                </c:pt>
                <c:pt idx="78">
                  <c:v>4.7638995644751976</c:v>
                </c:pt>
                <c:pt idx="79">
                  <c:v>4.8794630303743602</c:v>
                </c:pt>
                <c:pt idx="80">
                  <c:v>4.8928772099931832</c:v>
                </c:pt>
                <c:pt idx="81">
                  <c:v>4.7340525743530195</c:v>
                </c:pt>
                <c:pt idx="82">
                  <c:v>4.6600481656620616</c:v>
                </c:pt>
                <c:pt idx="83">
                  <c:v>4.638790635127946</c:v>
                </c:pt>
                <c:pt idx="84">
                  <c:v>4.4726171397930203</c:v>
                </c:pt>
                <c:pt idx="85">
                  <c:v>4.2981344514645201</c:v>
                </c:pt>
                <c:pt idx="86">
                  <c:v>3.978285401919917</c:v>
                </c:pt>
                <c:pt idx="87">
                  <c:v>3.8031800848390334</c:v>
                </c:pt>
                <c:pt idx="88">
                  <c:v>3.7985566075930342</c:v>
                </c:pt>
                <c:pt idx="89">
                  <c:v>3.7811748413757313</c:v>
                </c:pt>
                <c:pt idx="90">
                  <c:v>3.7772011182587844</c:v>
                </c:pt>
                <c:pt idx="91">
                  <c:v>3.8247889070790166</c:v>
                </c:pt>
                <c:pt idx="92">
                  <c:v>3.9621044792055802</c:v>
                </c:pt>
                <c:pt idx="93">
                  <c:v>3.97859053114012</c:v>
                </c:pt>
                <c:pt idx="94">
                  <c:v>3.8452630229247782</c:v>
                </c:pt>
                <c:pt idx="95">
                  <c:v>3.7731303713231754</c:v>
                </c:pt>
                <c:pt idx="96">
                  <c:v>3.8540138955080105</c:v>
                </c:pt>
                <c:pt idx="97">
                  <c:v>3.8933567440949277</c:v>
                </c:pt>
                <c:pt idx="98">
                  <c:v>4.1349667526086442</c:v>
                </c:pt>
                <c:pt idx="99">
                  <c:v>4.1207713460374809</c:v>
                </c:pt>
                <c:pt idx="100">
                  <c:v>4.1294017043820581</c:v>
                </c:pt>
                <c:pt idx="101">
                  <c:v>4.1737612946271154</c:v>
                </c:pt>
                <c:pt idx="102">
                  <c:v>3.9638378631351374</c:v>
                </c:pt>
                <c:pt idx="103">
                  <c:v>3.9106271785842486</c:v>
                </c:pt>
                <c:pt idx="104">
                  <c:v>3.7711831641173745</c:v>
                </c:pt>
                <c:pt idx="105">
                  <c:v>3.7121820837174377</c:v>
                </c:pt>
                <c:pt idx="106">
                  <c:v>3.7535026764028907</c:v>
                </c:pt>
                <c:pt idx="107">
                  <c:v>3.8756256247297922</c:v>
                </c:pt>
                <c:pt idx="108">
                  <c:v>3.8789794541522515</c:v>
                </c:pt>
                <c:pt idx="109">
                  <c:v>3.919143241906633</c:v>
                </c:pt>
                <c:pt idx="110">
                  <c:v>3.9994761995511316</c:v>
                </c:pt>
                <c:pt idx="111">
                  <c:v>4.0620053542093046</c:v>
                </c:pt>
                <c:pt idx="112">
                  <c:v>4.1517974274881002</c:v>
                </c:pt>
                <c:pt idx="113">
                  <c:v>4.2414273806562095</c:v>
                </c:pt>
                <c:pt idx="114">
                  <c:v>4.3421949298031288</c:v>
                </c:pt>
                <c:pt idx="115">
                  <c:v>4.3139997959168355</c:v>
                </c:pt>
                <c:pt idx="116">
                  <c:v>4.346027959432913</c:v>
                </c:pt>
                <c:pt idx="117">
                  <c:v>4.3788268801915331</c:v>
                </c:pt>
                <c:pt idx="118">
                  <c:v>4.3566715924751263</c:v>
                </c:pt>
                <c:pt idx="119">
                  <c:v>4.2120633955239999</c:v>
                </c:pt>
                <c:pt idx="120">
                  <c:v>4.1606493548064121</c:v>
                </c:pt>
                <c:pt idx="121">
                  <c:v>4.3327961029901605</c:v>
                </c:pt>
                <c:pt idx="122">
                  <c:v>4.4954654190444243</c:v>
                </c:pt>
                <c:pt idx="123">
                  <c:v>4.4885128698978747</c:v>
                </c:pt>
                <c:pt idx="124">
                  <c:v>4.5571071197007598</c:v>
                </c:pt>
                <c:pt idx="125">
                  <c:v>4.696760683982899</c:v>
                </c:pt>
                <c:pt idx="126">
                  <c:v>4.8697912943598594</c:v>
                </c:pt>
                <c:pt idx="127">
                  <c:v>4.8552852398955828</c:v>
                </c:pt>
                <c:pt idx="128">
                  <c:v>4.8408182227128487</c:v>
                </c:pt>
                <c:pt idx="129">
                  <c:v>5.0220278990421505</c:v>
                </c:pt>
                <c:pt idx="130">
                  <c:v>5.2007818728076725</c:v>
                </c:pt>
                <c:pt idx="131">
                  <c:v>5.3534367577637676</c:v>
                </c:pt>
                <c:pt idx="132">
                  <c:v>5.6107161487294928</c:v>
                </c:pt>
                <c:pt idx="133">
                  <c:v>5.5304657565300852</c:v>
                </c:pt>
                <c:pt idx="134">
                  <c:v>5.1372933866895609</c:v>
                </c:pt>
                <c:pt idx="135">
                  <c:v>5.0488210917774854</c:v>
                </c:pt>
                <c:pt idx="136">
                  <c:v>5.0903342963130864</c:v>
                </c:pt>
                <c:pt idx="137">
                  <c:v>4.938385858077937</c:v>
                </c:pt>
                <c:pt idx="138">
                  <c:v>4.9086312877046945</c:v>
                </c:pt>
                <c:pt idx="139">
                  <c:v>4.9079295445525926</c:v>
                </c:pt>
                <c:pt idx="140">
                  <c:v>4.7221054908424707</c:v>
                </c:pt>
                <c:pt idx="141">
                  <c:v>4.4612802479311053</c:v>
                </c:pt>
                <c:pt idx="142">
                  <c:v>4.1759628740051715</c:v>
                </c:pt>
                <c:pt idx="143">
                  <c:v>3.9291020023995515</c:v>
                </c:pt>
                <c:pt idx="144">
                  <c:v>3.8551425094286218</c:v>
                </c:pt>
                <c:pt idx="145">
                  <c:v>3.7024909691059995</c:v>
                </c:pt>
                <c:pt idx="146">
                  <c:v>3.7371863275208201</c:v>
                </c:pt>
                <c:pt idx="147">
                  <c:v>3.6571826047792864</c:v>
                </c:pt>
                <c:pt idx="148">
                  <c:v>3.455754993467921</c:v>
                </c:pt>
                <c:pt idx="149">
                  <c:v>3.1892194688190196</c:v>
                </c:pt>
                <c:pt idx="150">
                  <c:v>3.11589552337756</c:v>
                </c:pt>
                <c:pt idx="151">
                  <c:v>3.1542825567206991</c:v>
                </c:pt>
                <c:pt idx="152">
                  <c:v>3.1236199873484423</c:v>
                </c:pt>
                <c:pt idx="153">
                  <c:v>3.1554431273683048</c:v>
                </c:pt>
                <c:pt idx="154">
                  <c:v>3.2564775483258916</c:v>
                </c:pt>
                <c:pt idx="155">
                  <c:v>3.37391115868683</c:v>
                </c:pt>
                <c:pt idx="156">
                  <c:v>3.0148256440562586</c:v>
                </c:pt>
                <c:pt idx="157">
                  <c:v>2.8907332622436623</c:v>
                </c:pt>
                <c:pt idx="158">
                  <c:v>2.7096500905769036</c:v>
                </c:pt>
                <c:pt idx="159">
                  <c:v>2.6190577161527928</c:v>
                </c:pt>
                <c:pt idx="160">
                  <c:v>2.6784065931731016</c:v>
                </c:pt>
                <c:pt idx="161">
                  <c:v>3.296335707335786</c:v>
                </c:pt>
                <c:pt idx="162">
                  <c:v>3.3262972552007328</c:v>
                </c:pt>
                <c:pt idx="163">
                  <c:v>3.2281240388631804</c:v>
                </c:pt>
                <c:pt idx="164">
                  <c:v>3.4168829629230637</c:v>
                </c:pt>
                <c:pt idx="165">
                  <c:v>3.4470762570631219</c:v>
                </c:pt>
                <c:pt idx="166">
                  <c:v>3.18232986126604</c:v>
                </c:pt>
                <c:pt idx="167">
                  <c:v>2.997704075212595</c:v>
                </c:pt>
                <c:pt idx="168">
                  <c:v>2.9199469832649121</c:v>
                </c:pt>
                <c:pt idx="169">
                  <c:v>2.8620208124342978</c:v>
                </c:pt>
                <c:pt idx="170">
                  <c:v>3.1671325886977151</c:v>
                </c:pt>
                <c:pt idx="171">
                  <c:v>3.4562332638289854</c:v>
                </c:pt>
                <c:pt idx="172">
                  <c:v>3.3722605384338555</c:v>
                </c:pt>
                <c:pt idx="173">
                  <c:v>2.832035962809857</c:v>
                </c:pt>
                <c:pt idx="174">
                  <c:v>2.7737797910457194</c:v>
                </c:pt>
                <c:pt idx="175">
                  <c:v>2.6631840061297996</c:v>
                </c:pt>
                <c:pt idx="176">
                  <c:v>2.3854795018811061</c:v>
                </c:pt>
                <c:pt idx="177">
                  <c:v>2.311836777045587</c:v>
                </c:pt>
                <c:pt idx="178">
                  <c:v>2.5953543556447429</c:v>
                </c:pt>
                <c:pt idx="179">
                  <c:v>2.932993613355579</c:v>
                </c:pt>
                <c:pt idx="180">
                  <c:v>2.9346974829762806</c:v>
                </c:pt>
                <c:pt idx="181">
                  <c:v>2.9505423795005741</c:v>
                </c:pt>
                <c:pt idx="182">
                  <c:v>2.6030935764796932</c:v>
                </c:pt>
                <c:pt idx="183">
                  <c:v>1.9987152283676892</c:v>
                </c:pt>
                <c:pt idx="184">
                  <c:v>1.8406097882246688</c:v>
                </c:pt>
                <c:pt idx="185">
                  <c:v>2.0227342202437066</c:v>
                </c:pt>
                <c:pt idx="186">
                  <c:v>2.1475195834773482</c:v>
                </c:pt>
                <c:pt idx="187">
                  <c:v>2.2959315906112292</c:v>
                </c:pt>
                <c:pt idx="188">
                  <c:v>2.5665299827142616</c:v>
                </c:pt>
                <c:pt idx="189">
                  <c:v>2.8123276527879506</c:v>
                </c:pt>
                <c:pt idx="190">
                  <c:v>2.7905194564971976</c:v>
                </c:pt>
                <c:pt idx="191">
                  <c:v>2.8664296420798823</c:v>
                </c:pt>
                <c:pt idx="192">
                  <c:v>3.047298831294317</c:v>
                </c:pt>
                <c:pt idx="193">
                  <c:v>3.3302087197438239</c:v>
                </c:pt>
                <c:pt idx="194">
                  <c:v>3.8321035251748778</c:v>
                </c:pt>
                <c:pt idx="195">
                  <c:v>4.380202223049289</c:v>
                </c:pt>
                <c:pt idx="196">
                  <c:v>4.9449025301858098</c:v>
                </c:pt>
                <c:pt idx="197">
                  <c:v>5.0794089598992587</c:v>
                </c:pt>
                <c:pt idx="198">
                  <c:v>5.3850689852822482</c:v>
                </c:pt>
                <c:pt idx="199">
                  <c:v>5.7124664149868201</c:v>
                </c:pt>
                <c:pt idx="200">
                  <c:v>6.0779126103518175</c:v>
                </c:pt>
                <c:pt idx="201">
                  <c:v>6.3482625176971412</c:v>
                </c:pt>
                <c:pt idx="202">
                  <c:v>6.7131335944400172</c:v>
                </c:pt>
                <c:pt idx="203">
                  <c:v>6.562498679431723</c:v>
                </c:pt>
                <c:pt idx="204">
                  <c:v>6.7428802689672356</c:v>
                </c:pt>
                <c:pt idx="205">
                  <c:v>7.0107145682878071</c:v>
                </c:pt>
                <c:pt idx="206">
                  <c:v>7.5286414327832469</c:v>
                </c:pt>
                <c:pt idx="207">
                  <c:v>8.1000305904608361</c:v>
                </c:pt>
                <c:pt idx="208">
                  <c:v>8.1623522478433763</c:v>
                </c:pt>
                <c:pt idx="209">
                  <c:v>8.3346656013871012</c:v>
                </c:pt>
              </c:numCache>
            </c:numRef>
          </c:val>
          <c:extLst>
            <c:ext xmlns:c16="http://schemas.microsoft.com/office/drawing/2014/chart" uri="{C3380CC4-5D6E-409C-BE32-E72D297353CC}">
              <c16:uniqueId val="{00000006-7D9E-40A9-BCF1-51FAF6F09B90}"/>
            </c:ext>
          </c:extLst>
        </c:ser>
        <c:dLbls>
          <c:showLegendKey val="0"/>
          <c:showVal val="0"/>
          <c:showCatName val="0"/>
          <c:showSerName val="0"/>
          <c:showPercent val="0"/>
          <c:showBubbleSize val="0"/>
        </c:dLbls>
        <c:gapWidth val="150"/>
        <c:axId val="265909424"/>
        <c:axId val="265908176"/>
      </c:barChart>
      <c:lineChart>
        <c:grouping val="standard"/>
        <c:varyColors val="0"/>
        <c:ser>
          <c:idx val="1"/>
          <c:order val="1"/>
          <c:spPr>
            <a:ln w="22225" cap="rnd">
              <a:solidFill>
                <a:srgbClr val="FF0000"/>
              </a:solidFill>
              <a:round/>
            </a:ln>
            <a:effectLst/>
          </c:spPr>
          <c:marker>
            <c:symbol val="none"/>
          </c:marker>
          <c:dLbls>
            <c:dLbl>
              <c:idx val="159"/>
              <c:layout>
                <c:manualLayout>
                  <c:x val="-0.32665469297682748"/>
                  <c:y val="-8.1521252796420626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r>
                      <a:rPr lang="en-US" sz="1000" b="1">
                        <a:solidFill>
                          <a:srgbClr val="FF0000"/>
                        </a:solidFill>
                      </a:rPr>
                      <a:t>Promedio</a:t>
                    </a:r>
                  </a:p>
                  <a:p>
                    <a:pPr>
                      <a:defRPr sz="1000"/>
                    </a:pPr>
                    <a:fld id="{843DBEA9-30D8-400A-9205-DAF66F0144DA}" type="VALUE">
                      <a:rPr lang="en-US" sz="1000" b="1">
                        <a:solidFill>
                          <a:srgbClr val="FF0000"/>
                        </a:solidFill>
                      </a:rPr>
                      <a:pPr>
                        <a:defRPr sz="1000"/>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D9E-40A9-BCF1-51FAF6F09B9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'Grafico xx.1'!$A$8:$B$217</c:f>
              <c:multiLvlStrCache>
                <c:ptCount val="210"/>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pt idx="12">
                    <c:v>Enero</c:v>
                  </c:pt>
                  <c:pt idx="13">
                    <c:v>Febrero</c:v>
                  </c:pt>
                  <c:pt idx="14">
                    <c:v>Marzo</c:v>
                  </c:pt>
                  <c:pt idx="15">
                    <c:v>Abril</c:v>
                  </c:pt>
                  <c:pt idx="16">
                    <c:v>Mayo</c:v>
                  </c:pt>
                  <c:pt idx="17">
                    <c:v>Junio</c:v>
                  </c:pt>
                  <c:pt idx="18">
                    <c:v>Julio</c:v>
                  </c:pt>
                  <c:pt idx="19">
                    <c:v>Agosto</c:v>
                  </c:pt>
                  <c:pt idx="20">
                    <c:v>Septiembre</c:v>
                  </c:pt>
                  <c:pt idx="21">
                    <c:v>Octubre</c:v>
                  </c:pt>
                  <c:pt idx="22">
                    <c:v>Noviembre</c:v>
                  </c:pt>
                  <c:pt idx="23">
                    <c:v>Diciembre</c:v>
                  </c:pt>
                  <c:pt idx="24">
                    <c:v>Enero</c:v>
                  </c:pt>
                  <c:pt idx="25">
                    <c:v>Febrero</c:v>
                  </c:pt>
                  <c:pt idx="26">
                    <c:v>Marzo</c:v>
                  </c:pt>
                  <c:pt idx="27">
                    <c:v>Abril</c:v>
                  </c:pt>
                  <c:pt idx="28">
                    <c:v>Mayo</c:v>
                  </c:pt>
                  <c:pt idx="29">
                    <c:v>Junio</c:v>
                  </c:pt>
                  <c:pt idx="30">
                    <c:v>Julio</c:v>
                  </c:pt>
                  <c:pt idx="31">
                    <c:v>Agosto</c:v>
                  </c:pt>
                  <c:pt idx="32">
                    <c:v>Septiembre</c:v>
                  </c:pt>
                  <c:pt idx="33">
                    <c:v>Octubre</c:v>
                  </c:pt>
                  <c:pt idx="34">
                    <c:v>Noviembre</c:v>
                  </c:pt>
                  <c:pt idx="35">
                    <c:v>Diciembre</c:v>
                  </c:pt>
                  <c:pt idx="36">
                    <c:v>Enero</c:v>
                  </c:pt>
                  <c:pt idx="37">
                    <c:v>Febrero</c:v>
                  </c:pt>
                  <c:pt idx="38">
                    <c:v>Marzo</c:v>
                  </c:pt>
                  <c:pt idx="39">
                    <c:v>Abril</c:v>
                  </c:pt>
                  <c:pt idx="40">
                    <c:v>Mayo</c:v>
                  </c:pt>
                  <c:pt idx="41">
                    <c:v>Junio</c:v>
                  </c:pt>
                  <c:pt idx="42">
                    <c:v>Julio</c:v>
                  </c:pt>
                  <c:pt idx="43">
                    <c:v>Agosto</c:v>
                  </c:pt>
                  <c:pt idx="44">
                    <c:v>Septiembre</c:v>
                  </c:pt>
                  <c:pt idx="45">
                    <c:v>Octubre</c:v>
                  </c:pt>
                  <c:pt idx="46">
                    <c:v>Noviembre</c:v>
                  </c:pt>
                  <c:pt idx="47">
                    <c:v>Diciembre</c:v>
                  </c:pt>
                  <c:pt idx="48">
                    <c:v>Enero</c:v>
                  </c:pt>
                  <c:pt idx="49">
                    <c:v>Febrero</c:v>
                  </c:pt>
                  <c:pt idx="50">
                    <c:v>Marzo</c:v>
                  </c:pt>
                  <c:pt idx="51">
                    <c:v>Abril</c:v>
                  </c:pt>
                  <c:pt idx="52">
                    <c:v>Mayo</c:v>
                  </c:pt>
                  <c:pt idx="53">
                    <c:v>Junio</c:v>
                  </c:pt>
                  <c:pt idx="54">
                    <c:v>Julio</c:v>
                  </c:pt>
                  <c:pt idx="55">
                    <c:v>Agosto</c:v>
                  </c:pt>
                  <c:pt idx="56">
                    <c:v>Septiembre</c:v>
                  </c:pt>
                  <c:pt idx="57">
                    <c:v>Octubre</c:v>
                  </c:pt>
                  <c:pt idx="58">
                    <c:v>Noviembre</c:v>
                  </c:pt>
                  <c:pt idx="59">
                    <c:v>Diciembre</c:v>
                  </c:pt>
                  <c:pt idx="60">
                    <c:v>Enero</c:v>
                  </c:pt>
                  <c:pt idx="61">
                    <c:v>Febrero</c:v>
                  </c:pt>
                  <c:pt idx="62">
                    <c:v>Marzo</c:v>
                  </c:pt>
                  <c:pt idx="63">
                    <c:v>Abril</c:v>
                  </c:pt>
                  <c:pt idx="64">
                    <c:v>Mayo</c:v>
                  </c:pt>
                  <c:pt idx="65">
                    <c:v>Junio</c:v>
                  </c:pt>
                  <c:pt idx="66">
                    <c:v>Julio</c:v>
                  </c:pt>
                  <c:pt idx="67">
                    <c:v>Agosto</c:v>
                  </c:pt>
                  <c:pt idx="68">
                    <c:v>Septiembre</c:v>
                  </c:pt>
                  <c:pt idx="69">
                    <c:v>Octubre</c:v>
                  </c:pt>
                  <c:pt idx="70">
                    <c:v>Noviembre</c:v>
                  </c:pt>
                  <c:pt idx="71">
                    <c:v>Diciembre</c:v>
                  </c:pt>
                  <c:pt idx="72">
                    <c:v>Enero</c:v>
                  </c:pt>
                  <c:pt idx="73">
                    <c:v>Febrero</c:v>
                  </c:pt>
                  <c:pt idx="74">
                    <c:v>Marzo</c:v>
                  </c:pt>
                  <c:pt idx="75">
                    <c:v>Abril</c:v>
                  </c:pt>
                  <c:pt idx="76">
                    <c:v>Mayo</c:v>
                  </c:pt>
                  <c:pt idx="77">
                    <c:v>Junio</c:v>
                  </c:pt>
                  <c:pt idx="78">
                    <c:v>Julio</c:v>
                  </c:pt>
                  <c:pt idx="79">
                    <c:v>Agosto</c:v>
                  </c:pt>
                  <c:pt idx="80">
                    <c:v>Septiembre</c:v>
                  </c:pt>
                  <c:pt idx="81">
                    <c:v>Octubre</c:v>
                  </c:pt>
                  <c:pt idx="82">
                    <c:v>Noviembre</c:v>
                  </c:pt>
                  <c:pt idx="83">
                    <c:v>Diciembre</c:v>
                  </c:pt>
                  <c:pt idx="84">
                    <c:v>Enero</c:v>
                  </c:pt>
                  <c:pt idx="85">
                    <c:v>Febrero</c:v>
                  </c:pt>
                  <c:pt idx="86">
                    <c:v>Marzo</c:v>
                  </c:pt>
                  <c:pt idx="87">
                    <c:v>Abril</c:v>
                  </c:pt>
                  <c:pt idx="88">
                    <c:v>Mayo</c:v>
                  </c:pt>
                  <c:pt idx="89">
                    <c:v>Junio</c:v>
                  </c:pt>
                  <c:pt idx="90">
                    <c:v>Julio</c:v>
                  </c:pt>
                  <c:pt idx="91">
                    <c:v>Agosto</c:v>
                  </c:pt>
                  <c:pt idx="92">
                    <c:v>Septiembre</c:v>
                  </c:pt>
                  <c:pt idx="93">
                    <c:v>Octubre</c:v>
                  </c:pt>
                  <c:pt idx="94">
                    <c:v>Noviembre</c:v>
                  </c:pt>
                  <c:pt idx="95">
                    <c:v>Diciembre</c:v>
                  </c:pt>
                  <c:pt idx="96">
                    <c:v>Enero</c:v>
                  </c:pt>
                  <c:pt idx="97">
                    <c:v>Febrero</c:v>
                  </c:pt>
                  <c:pt idx="98">
                    <c:v>Marzo</c:v>
                  </c:pt>
                  <c:pt idx="99">
                    <c:v>Abril</c:v>
                  </c:pt>
                  <c:pt idx="100">
                    <c:v>Mayo</c:v>
                  </c:pt>
                  <c:pt idx="101">
                    <c:v>Junio</c:v>
                  </c:pt>
                  <c:pt idx="102">
                    <c:v>Julio</c:v>
                  </c:pt>
                  <c:pt idx="103">
                    <c:v>Agosto</c:v>
                  </c:pt>
                  <c:pt idx="104">
                    <c:v>Septiembre</c:v>
                  </c:pt>
                  <c:pt idx="105">
                    <c:v>Octubre</c:v>
                  </c:pt>
                  <c:pt idx="106">
                    <c:v>Noviembre</c:v>
                  </c:pt>
                  <c:pt idx="107">
                    <c:v>Diciembre</c:v>
                  </c:pt>
                  <c:pt idx="108">
                    <c:v>Enero</c:v>
                  </c:pt>
                  <c:pt idx="109">
                    <c:v>Febrero</c:v>
                  </c:pt>
                  <c:pt idx="110">
                    <c:v>Marzo</c:v>
                  </c:pt>
                  <c:pt idx="111">
                    <c:v>Abril</c:v>
                  </c:pt>
                  <c:pt idx="112">
                    <c:v>Mayo</c:v>
                  </c:pt>
                  <c:pt idx="113">
                    <c:v>Junio</c:v>
                  </c:pt>
                  <c:pt idx="114">
                    <c:v>Julio</c:v>
                  </c:pt>
                  <c:pt idx="115">
                    <c:v>Agosto</c:v>
                  </c:pt>
                  <c:pt idx="116">
                    <c:v>Septiembre</c:v>
                  </c:pt>
                  <c:pt idx="117">
                    <c:v>Octubre</c:v>
                  </c:pt>
                  <c:pt idx="118">
                    <c:v>Noviembre</c:v>
                  </c:pt>
                  <c:pt idx="119">
                    <c:v>Diciembre</c:v>
                  </c:pt>
                  <c:pt idx="120">
                    <c:v>Enero</c:v>
                  </c:pt>
                  <c:pt idx="121">
                    <c:v>Febrero</c:v>
                  </c:pt>
                  <c:pt idx="122">
                    <c:v>Marzo</c:v>
                  </c:pt>
                  <c:pt idx="123">
                    <c:v>Abril</c:v>
                  </c:pt>
                  <c:pt idx="124">
                    <c:v>Mayo</c:v>
                  </c:pt>
                  <c:pt idx="125">
                    <c:v>Junio</c:v>
                  </c:pt>
                  <c:pt idx="126">
                    <c:v>Julio</c:v>
                  </c:pt>
                  <c:pt idx="127">
                    <c:v>Agosto</c:v>
                  </c:pt>
                  <c:pt idx="128">
                    <c:v>Septiembre</c:v>
                  </c:pt>
                  <c:pt idx="129">
                    <c:v>Octubre</c:v>
                  </c:pt>
                  <c:pt idx="130">
                    <c:v>Noviembre</c:v>
                  </c:pt>
                  <c:pt idx="131">
                    <c:v>Diciembre</c:v>
                  </c:pt>
                  <c:pt idx="132">
                    <c:v>Enero</c:v>
                  </c:pt>
                  <c:pt idx="133">
                    <c:v>Febrero</c:v>
                  </c:pt>
                  <c:pt idx="134">
                    <c:v>Marzo</c:v>
                  </c:pt>
                  <c:pt idx="135">
                    <c:v>Abril</c:v>
                  </c:pt>
                  <c:pt idx="136">
                    <c:v>Mayo</c:v>
                  </c:pt>
                  <c:pt idx="137">
                    <c:v>Junio</c:v>
                  </c:pt>
                  <c:pt idx="138">
                    <c:v>Julio</c:v>
                  </c:pt>
                  <c:pt idx="139">
                    <c:v>Agosto</c:v>
                  </c:pt>
                  <c:pt idx="140">
                    <c:v>Septiembre</c:v>
                  </c:pt>
                  <c:pt idx="141">
                    <c:v>Octubre</c:v>
                  </c:pt>
                  <c:pt idx="142">
                    <c:v>Noviembre</c:v>
                  </c:pt>
                  <c:pt idx="143">
                    <c:v>Diciembre</c:v>
                  </c:pt>
                  <c:pt idx="144">
                    <c:v>Enero</c:v>
                  </c:pt>
                  <c:pt idx="145">
                    <c:v>Febrero</c:v>
                  </c:pt>
                  <c:pt idx="146">
                    <c:v>Marzo</c:v>
                  </c:pt>
                  <c:pt idx="147">
                    <c:v>Abril</c:v>
                  </c:pt>
                  <c:pt idx="148">
                    <c:v>Mayo</c:v>
                  </c:pt>
                  <c:pt idx="149">
                    <c:v>Junio</c:v>
                  </c:pt>
                  <c:pt idx="150">
                    <c:v>Julio</c:v>
                  </c:pt>
                  <c:pt idx="151">
                    <c:v>Agosto</c:v>
                  </c:pt>
                  <c:pt idx="152">
                    <c:v>Septiembre</c:v>
                  </c:pt>
                  <c:pt idx="153">
                    <c:v>Octubre</c:v>
                  </c:pt>
                  <c:pt idx="154">
                    <c:v>Noviembre</c:v>
                  </c:pt>
                  <c:pt idx="155">
                    <c:v>Diciembre</c:v>
                  </c:pt>
                  <c:pt idx="156">
                    <c:v>Enero</c:v>
                  </c:pt>
                  <c:pt idx="157">
                    <c:v>Febrero</c:v>
                  </c:pt>
                  <c:pt idx="158">
                    <c:v>Marzo</c:v>
                  </c:pt>
                  <c:pt idx="159">
                    <c:v>Abril</c:v>
                  </c:pt>
                  <c:pt idx="160">
                    <c:v>Mayo</c:v>
                  </c:pt>
                  <c:pt idx="161">
                    <c:v>Junio</c:v>
                  </c:pt>
                  <c:pt idx="162">
                    <c:v>Julio</c:v>
                  </c:pt>
                  <c:pt idx="163">
                    <c:v>Agosto</c:v>
                  </c:pt>
                  <c:pt idx="164">
                    <c:v>Septiembre</c:v>
                  </c:pt>
                  <c:pt idx="165">
                    <c:v>Octubre</c:v>
                  </c:pt>
                  <c:pt idx="166">
                    <c:v>Noviembre</c:v>
                  </c:pt>
                  <c:pt idx="167">
                    <c:v>Diciembre</c:v>
                  </c:pt>
                  <c:pt idx="168">
                    <c:v>Enero</c:v>
                  </c:pt>
                  <c:pt idx="169">
                    <c:v>Febrero</c:v>
                  </c:pt>
                  <c:pt idx="170">
                    <c:v>Marzo</c:v>
                  </c:pt>
                  <c:pt idx="171">
                    <c:v>Abril</c:v>
                  </c:pt>
                  <c:pt idx="172">
                    <c:v>Mayo</c:v>
                  </c:pt>
                  <c:pt idx="173">
                    <c:v>Junio</c:v>
                  </c:pt>
                  <c:pt idx="174">
                    <c:v>Julio</c:v>
                  </c:pt>
                  <c:pt idx="175">
                    <c:v>Agosto</c:v>
                  </c:pt>
                  <c:pt idx="176">
                    <c:v>Septiembre</c:v>
                  </c:pt>
                  <c:pt idx="177">
                    <c:v>Octubre</c:v>
                  </c:pt>
                  <c:pt idx="178">
                    <c:v>Noviembre</c:v>
                  </c:pt>
                  <c:pt idx="179">
                    <c:v>Diciembre</c:v>
                  </c:pt>
                  <c:pt idx="180">
                    <c:v>Enero</c:v>
                  </c:pt>
                  <c:pt idx="181">
                    <c:v>Febrero</c:v>
                  </c:pt>
                  <c:pt idx="182">
                    <c:v>Marzo</c:v>
                  </c:pt>
                  <c:pt idx="183">
                    <c:v>Abril</c:v>
                  </c:pt>
                  <c:pt idx="184">
                    <c:v>Mayo</c:v>
                  </c:pt>
                  <c:pt idx="185">
                    <c:v>Junio</c:v>
                  </c:pt>
                  <c:pt idx="186">
                    <c:v>Julio</c:v>
                  </c:pt>
                  <c:pt idx="187">
                    <c:v>Agosto</c:v>
                  </c:pt>
                  <c:pt idx="188">
                    <c:v>Septiembre</c:v>
                  </c:pt>
                  <c:pt idx="189">
                    <c:v>Octubre</c:v>
                  </c:pt>
                  <c:pt idx="190">
                    <c:v>Noviembre</c:v>
                  </c:pt>
                  <c:pt idx="191">
                    <c:v>Diciembre</c:v>
                  </c:pt>
                  <c:pt idx="192">
                    <c:v>Enero</c:v>
                  </c:pt>
                  <c:pt idx="193">
                    <c:v>Febrero</c:v>
                  </c:pt>
                  <c:pt idx="194">
                    <c:v>Marzo</c:v>
                  </c:pt>
                  <c:pt idx="195">
                    <c:v>Abril</c:v>
                  </c:pt>
                  <c:pt idx="196">
                    <c:v>Mayo</c:v>
                  </c:pt>
                  <c:pt idx="197">
                    <c:v>Junio</c:v>
                  </c:pt>
                  <c:pt idx="198">
                    <c:v>Julio</c:v>
                  </c:pt>
                  <c:pt idx="199">
                    <c:v>Agosto</c:v>
                  </c:pt>
                  <c:pt idx="200">
                    <c:v>Septiembre</c:v>
                  </c:pt>
                  <c:pt idx="201">
                    <c:v>Octubre</c:v>
                  </c:pt>
                  <c:pt idx="202">
                    <c:v>Noviembre</c:v>
                  </c:pt>
                  <c:pt idx="203">
                    <c:v>Diciembre</c:v>
                  </c:pt>
                  <c:pt idx="204">
                    <c:v>Enero</c:v>
                  </c:pt>
                  <c:pt idx="205">
                    <c:v>Febrero</c:v>
                  </c:pt>
                  <c:pt idx="206">
                    <c:v>Marzo</c:v>
                  </c:pt>
                  <c:pt idx="207">
                    <c:v>Abril</c:v>
                  </c:pt>
                  <c:pt idx="208">
                    <c:v>Mayo</c:v>
                  </c:pt>
                  <c:pt idx="209">
                    <c:v>Junio</c:v>
                  </c:pt>
                </c:lvl>
                <c:lvl>
                  <c:pt idx="0">
                    <c:v>2005</c:v>
                  </c:pt>
                  <c:pt idx="12">
                    <c:v>2006</c:v>
                  </c:pt>
                  <c:pt idx="24">
                    <c:v>2007</c:v>
                  </c:pt>
                  <c:pt idx="36">
                    <c:v>2008</c:v>
                  </c:pt>
                  <c:pt idx="48">
                    <c:v>2009</c:v>
                  </c:pt>
                  <c:pt idx="60">
                    <c:v>2010</c:v>
                  </c:pt>
                  <c:pt idx="72">
                    <c:v>2011</c:v>
                  </c:pt>
                  <c:pt idx="84">
                    <c:v>2012</c:v>
                  </c:pt>
                  <c:pt idx="96">
                    <c:v>2013</c:v>
                  </c:pt>
                  <c:pt idx="108">
                    <c:v>2014</c:v>
                  </c:pt>
                  <c:pt idx="120">
                    <c:v>2015</c:v>
                  </c:pt>
                  <c:pt idx="132">
                    <c:v>2016</c:v>
                  </c:pt>
                  <c:pt idx="144">
                    <c:v>2017</c:v>
                  </c:pt>
                  <c:pt idx="156">
                    <c:v>2018</c:v>
                  </c:pt>
                  <c:pt idx="168">
                    <c:v>2019</c:v>
                  </c:pt>
                  <c:pt idx="180">
                    <c:v>2020</c:v>
                  </c:pt>
                  <c:pt idx="192">
                    <c:v>2021</c:v>
                  </c:pt>
                  <c:pt idx="204">
                    <c:v>2022</c:v>
                  </c:pt>
                </c:lvl>
              </c:multiLvlStrCache>
            </c:multiLvlStrRef>
          </c:cat>
          <c:val>
            <c:numRef>
              <c:f>'Grafico xx.1'!$D$8:$D$217</c:f>
              <c:numCache>
                <c:formatCode>0.0</c:formatCode>
                <c:ptCount val="210"/>
                <c:pt idx="0">
                  <c:v>4.0645175983505917</c:v>
                </c:pt>
                <c:pt idx="1">
                  <c:v>4.0645175983505917</c:v>
                </c:pt>
                <c:pt idx="2">
                  <c:v>4.0645175983505917</c:v>
                </c:pt>
                <c:pt idx="3">
                  <c:v>4.0645175983505917</c:v>
                </c:pt>
                <c:pt idx="4">
                  <c:v>4.0645175983505917</c:v>
                </c:pt>
                <c:pt idx="5">
                  <c:v>4.0645175983505917</c:v>
                </c:pt>
                <c:pt idx="6">
                  <c:v>4.0645175983505917</c:v>
                </c:pt>
                <c:pt idx="7">
                  <c:v>4.0645175983505917</c:v>
                </c:pt>
                <c:pt idx="8">
                  <c:v>4.0645175983505917</c:v>
                </c:pt>
                <c:pt idx="9">
                  <c:v>4.0645175983505917</c:v>
                </c:pt>
                <c:pt idx="10">
                  <c:v>4.0645175983505917</c:v>
                </c:pt>
                <c:pt idx="11">
                  <c:v>4.0645175983505917</c:v>
                </c:pt>
                <c:pt idx="12">
                  <c:v>4.0645175983505917</c:v>
                </c:pt>
                <c:pt idx="13">
                  <c:v>4.0645175983505917</c:v>
                </c:pt>
                <c:pt idx="14">
                  <c:v>4.0645175983505917</c:v>
                </c:pt>
                <c:pt idx="15">
                  <c:v>4.0645175983505917</c:v>
                </c:pt>
                <c:pt idx="16">
                  <c:v>4.0645175983505917</c:v>
                </c:pt>
                <c:pt idx="17">
                  <c:v>4.0645175983505917</c:v>
                </c:pt>
                <c:pt idx="18">
                  <c:v>4.0645175983505917</c:v>
                </c:pt>
                <c:pt idx="19">
                  <c:v>4.0645175983505917</c:v>
                </c:pt>
                <c:pt idx="20">
                  <c:v>4.0645175983505917</c:v>
                </c:pt>
                <c:pt idx="21">
                  <c:v>4.0645175983505917</c:v>
                </c:pt>
                <c:pt idx="22">
                  <c:v>4.0645175983505917</c:v>
                </c:pt>
                <c:pt idx="23">
                  <c:v>4.0645175983505917</c:v>
                </c:pt>
                <c:pt idx="24">
                  <c:v>4.0645175983505917</c:v>
                </c:pt>
                <c:pt idx="25">
                  <c:v>4.0645175983505917</c:v>
                </c:pt>
                <c:pt idx="26">
                  <c:v>4.0645175983505917</c:v>
                </c:pt>
                <c:pt idx="27">
                  <c:v>4.0645175983505917</c:v>
                </c:pt>
                <c:pt idx="28">
                  <c:v>4.0645175983505917</c:v>
                </c:pt>
                <c:pt idx="29">
                  <c:v>4.0645175983505917</c:v>
                </c:pt>
                <c:pt idx="30">
                  <c:v>4.0645175983505917</c:v>
                </c:pt>
                <c:pt idx="31">
                  <c:v>4.0645175983505917</c:v>
                </c:pt>
                <c:pt idx="32">
                  <c:v>4.0645175983505917</c:v>
                </c:pt>
                <c:pt idx="33">
                  <c:v>4.0645175983505917</c:v>
                </c:pt>
                <c:pt idx="34">
                  <c:v>4.0645175983505917</c:v>
                </c:pt>
                <c:pt idx="35">
                  <c:v>4.0645175983505917</c:v>
                </c:pt>
                <c:pt idx="36">
                  <c:v>4.0645175983505917</c:v>
                </c:pt>
                <c:pt idx="37">
                  <c:v>4.0645175983505917</c:v>
                </c:pt>
                <c:pt idx="38">
                  <c:v>4.0645175983505917</c:v>
                </c:pt>
                <c:pt idx="39">
                  <c:v>4.0645175983505917</c:v>
                </c:pt>
                <c:pt idx="40">
                  <c:v>4.0645175983505917</c:v>
                </c:pt>
                <c:pt idx="41">
                  <c:v>4.0645175983505917</c:v>
                </c:pt>
                <c:pt idx="42">
                  <c:v>4.0645175983505917</c:v>
                </c:pt>
                <c:pt idx="43">
                  <c:v>4.0645175983505917</c:v>
                </c:pt>
                <c:pt idx="44">
                  <c:v>4.0645175983505917</c:v>
                </c:pt>
                <c:pt idx="45">
                  <c:v>4.0645175983505917</c:v>
                </c:pt>
                <c:pt idx="46">
                  <c:v>4.0645175983505917</c:v>
                </c:pt>
                <c:pt idx="47">
                  <c:v>4.0645175983505917</c:v>
                </c:pt>
                <c:pt idx="48">
                  <c:v>4.0645175983505917</c:v>
                </c:pt>
                <c:pt idx="49">
                  <c:v>4.0645175983505917</c:v>
                </c:pt>
                <c:pt idx="50">
                  <c:v>4.0645175983505917</c:v>
                </c:pt>
                <c:pt idx="51">
                  <c:v>4.0645175983505917</c:v>
                </c:pt>
                <c:pt idx="52">
                  <c:v>4.0645175983505917</c:v>
                </c:pt>
                <c:pt idx="53">
                  <c:v>4.0645175983505917</c:v>
                </c:pt>
                <c:pt idx="54">
                  <c:v>4.0645175983505917</c:v>
                </c:pt>
                <c:pt idx="55">
                  <c:v>4.0645175983505917</c:v>
                </c:pt>
                <c:pt idx="56">
                  <c:v>4.0645175983505917</c:v>
                </c:pt>
                <c:pt idx="57">
                  <c:v>4.0645175983505917</c:v>
                </c:pt>
                <c:pt idx="58">
                  <c:v>4.0645175983505917</c:v>
                </c:pt>
                <c:pt idx="59">
                  <c:v>4.0645175983505917</c:v>
                </c:pt>
                <c:pt idx="60">
                  <c:v>4.0645175983505917</c:v>
                </c:pt>
                <c:pt idx="61">
                  <c:v>4.0645175983505917</c:v>
                </c:pt>
                <c:pt idx="62">
                  <c:v>4.0645175983505917</c:v>
                </c:pt>
                <c:pt idx="63">
                  <c:v>4.0645175983505917</c:v>
                </c:pt>
                <c:pt idx="64">
                  <c:v>4.0645175983505917</c:v>
                </c:pt>
                <c:pt idx="65">
                  <c:v>4.0645175983505917</c:v>
                </c:pt>
                <c:pt idx="66">
                  <c:v>4.0645175983505917</c:v>
                </c:pt>
                <c:pt idx="67">
                  <c:v>4.0645175983505917</c:v>
                </c:pt>
                <c:pt idx="68">
                  <c:v>4.0645175983505917</c:v>
                </c:pt>
                <c:pt idx="69">
                  <c:v>4.0645175983505917</c:v>
                </c:pt>
                <c:pt idx="70">
                  <c:v>4.0645175983505917</c:v>
                </c:pt>
                <c:pt idx="71">
                  <c:v>4.0645175983505917</c:v>
                </c:pt>
                <c:pt idx="72">
                  <c:v>4.0645175983505917</c:v>
                </c:pt>
                <c:pt idx="73">
                  <c:v>4.0645175983505917</c:v>
                </c:pt>
                <c:pt idx="74">
                  <c:v>4.0645175983505917</c:v>
                </c:pt>
                <c:pt idx="75">
                  <c:v>4.0645175983505917</c:v>
                </c:pt>
                <c:pt idx="76">
                  <c:v>4.0645175983505917</c:v>
                </c:pt>
                <c:pt idx="77">
                  <c:v>4.0645175983505917</c:v>
                </c:pt>
                <c:pt idx="78">
                  <c:v>4.0645175983505917</c:v>
                </c:pt>
                <c:pt idx="79">
                  <c:v>4.0645175983505917</c:v>
                </c:pt>
                <c:pt idx="80">
                  <c:v>4.0645175983505917</c:v>
                </c:pt>
                <c:pt idx="81">
                  <c:v>4.0645175983505917</c:v>
                </c:pt>
                <c:pt idx="82">
                  <c:v>4.0645175983505917</c:v>
                </c:pt>
                <c:pt idx="83">
                  <c:v>4.0645175983505917</c:v>
                </c:pt>
                <c:pt idx="84">
                  <c:v>4.0645175983505917</c:v>
                </c:pt>
                <c:pt idx="85">
                  <c:v>4.0645175983505917</c:v>
                </c:pt>
                <c:pt idx="86">
                  <c:v>4.0645175983505917</c:v>
                </c:pt>
                <c:pt idx="87">
                  <c:v>4.0645175983505917</c:v>
                </c:pt>
                <c:pt idx="88">
                  <c:v>4.0645175983505917</c:v>
                </c:pt>
                <c:pt idx="89">
                  <c:v>4.0645175983505917</c:v>
                </c:pt>
                <c:pt idx="90">
                  <c:v>4.0645175983505917</c:v>
                </c:pt>
                <c:pt idx="91">
                  <c:v>4.0645175983505917</c:v>
                </c:pt>
                <c:pt idx="92">
                  <c:v>4.0645175983505917</c:v>
                </c:pt>
                <c:pt idx="93">
                  <c:v>4.0645175983505917</c:v>
                </c:pt>
                <c:pt idx="94">
                  <c:v>4.0645175983505917</c:v>
                </c:pt>
                <c:pt idx="95">
                  <c:v>4.0645175983505917</c:v>
                </c:pt>
                <c:pt idx="96">
                  <c:v>4.0645175983505917</c:v>
                </c:pt>
                <c:pt idx="97">
                  <c:v>4.0645175983505917</c:v>
                </c:pt>
                <c:pt idx="98">
                  <c:v>4.0645175983505917</c:v>
                </c:pt>
                <c:pt idx="99">
                  <c:v>4.0645175983505917</c:v>
                </c:pt>
                <c:pt idx="100">
                  <c:v>4.0645175983505917</c:v>
                </c:pt>
                <c:pt idx="101">
                  <c:v>4.0645175983505917</c:v>
                </c:pt>
                <c:pt idx="102">
                  <c:v>4.0645175983505917</c:v>
                </c:pt>
                <c:pt idx="103">
                  <c:v>4.0645175983505917</c:v>
                </c:pt>
                <c:pt idx="104">
                  <c:v>4.0645175983505917</c:v>
                </c:pt>
                <c:pt idx="105">
                  <c:v>4.0645175983505917</c:v>
                </c:pt>
                <c:pt idx="106">
                  <c:v>4.0645175983505917</c:v>
                </c:pt>
                <c:pt idx="107">
                  <c:v>4.0645175983505917</c:v>
                </c:pt>
                <c:pt idx="108">
                  <c:v>4.0645175983505917</c:v>
                </c:pt>
                <c:pt idx="109">
                  <c:v>4.0645175983505917</c:v>
                </c:pt>
                <c:pt idx="110">
                  <c:v>4.0645175983505917</c:v>
                </c:pt>
                <c:pt idx="111">
                  <c:v>4.0645175983505917</c:v>
                </c:pt>
                <c:pt idx="112">
                  <c:v>4.0645175983505917</c:v>
                </c:pt>
                <c:pt idx="113">
                  <c:v>4.0645175983505917</c:v>
                </c:pt>
                <c:pt idx="114">
                  <c:v>4.0645175983505917</c:v>
                </c:pt>
                <c:pt idx="115">
                  <c:v>4.0645175983505917</c:v>
                </c:pt>
                <c:pt idx="116">
                  <c:v>4.0645175983505917</c:v>
                </c:pt>
                <c:pt idx="117">
                  <c:v>4.0645175983505917</c:v>
                </c:pt>
                <c:pt idx="118">
                  <c:v>4.0645175983505917</c:v>
                </c:pt>
                <c:pt idx="119">
                  <c:v>4.0645175983505917</c:v>
                </c:pt>
                <c:pt idx="120">
                  <c:v>4.0645175983505917</c:v>
                </c:pt>
                <c:pt idx="121">
                  <c:v>4.0645175983505917</c:v>
                </c:pt>
                <c:pt idx="122">
                  <c:v>4.0645175983505917</c:v>
                </c:pt>
                <c:pt idx="123">
                  <c:v>4.0645175983505917</c:v>
                </c:pt>
                <c:pt idx="124">
                  <c:v>4.0645175983505917</c:v>
                </c:pt>
                <c:pt idx="125">
                  <c:v>4.0645175983505917</c:v>
                </c:pt>
                <c:pt idx="126">
                  <c:v>4.0645175983505917</c:v>
                </c:pt>
                <c:pt idx="127">
                  <c:v>4.0645175983505917</c:v>
                </c:pt>
                <c:pt idx="128">
                  <c:v>4.0645175983505917</c:v>
                </c:pt>
                <c:pt idx="129">
                  <c:v>4.0645175983505917</c:v>
                </c:pt>
                <c:pt idx="130">
                  <c:v>4.0645175983505917</c:v>
                </c:pt>
                <c:pt idx="131">
                  <c:v>4.0645175983505917</c:v>
                </c:pt>
                <c:pt idx="132">
                  <c:v>4.0645175983505917</c:v>
                </c:pt>
                <c:pt idx="133">
                  <c:v>4.0645175983505917</c:v>
                </c:pt>
                <c:pt idx="134">
                  <c:v>4.0645175983505917</c:v>
                </c:pt>
                <c:pt idx="135">
                  <c:v>4.0645175983505917</c:v>
                </c:pt>
                <c:pt idx="136">
                  <c:v>4.0645175983505917</c:v>
                </c:pt>
                <c:pt idx="137">
                  <c:v>4.0645175983505917</c:v>
                </c:pt>
                <c:pt idx="138">
                  <c:v>4.0645175983505917</c:v>
                </c:pt>
                <c:pt idx="139">
                  <c:v>4.0645175983505917</c:v>
                </c:pt>
                <c:pt idx="140">
                  <c:v>4.0645175983505917</c:v>
                </c:pt>
                <c:pt idx="141">
                  <c:v>4.0645175983505917</c:v>
                </c:pt>
                <c:pt idx="142">
                  <c:v>4.0645175983505917</c:v>
                </c:pt>
                <c:pt idx="143">
                  <c:v>4.0645175983505917</c:v>
                </c:pt>
                <c:pt idx="144">
                  <c:v>4.0645175983505917</c:v>
                </c:pt>
                <c:pt idx="145">
                  <c:v>4.0645175983505917</c:v>
                </c:pt>
                <c:pt idx="146">
                  <c:v>4.0645175983505917</c:v>
                </c:pt>
                <c:pt idx="147">
                  <c:v>4.0645175983505917</c:v>
                </c:pt>
                <c:pt idx="148">
                  <c:v>4.0645175983505917</c:v>
                </c:pt>
                <c:pt idx="149">
                  <c:v>4.0645175983505917</c:v>
                </c:pt>
                <c:pt idx="150">
                  <c:v>4.0645175983505917</c:v>
                </c:pt>
                <c:pt idx="151">
                  <c:v>4.0645175983505917</c:v>
                </c:pt>
                <c:pt idx="152">
                  <c:v>4.0645175983505917</c:v>
                </c:pt>
                <c:pt idx="153">
                  <c:v>4.0645175983505917</c:v>
                </c:pt>
                <c:pt idx="154">
                  <c:v>4.0645175983505917</c:v>
                </c:pt>
                <c:pt idx="155">
                  <c:v>4.0645175983505917</c:v>
                </c:pt>
                <c:pt idx="156">
                  <c:v>4.0645175983505917</c:v>
                </c:pt>
                <c:pt idx="157">
                  <c:v>4.0645175983505917</c:v>
                </c:pt>
                <c:pt idx="158">
                  <c:v>4.0645175983505917</c:v>
                </c:pt>
                <c:pt idx="159">
                  <c:v>4.0645175983505917</c:v>
                </c:pt>
                <c:pt idx="160">
                  <c:v>4.0645175983505917</c:v>
                </c:pt>
                <c:pt idx="161">
                  <c:v>4.0645175983505917</c:v>
                </c:pt>
                <c:pt idx="162">
                  <c:v>4.0645175983505917</c:v>
                </c:pt>
                <c:pt idx="163">
                  <c:v>4.0645175983505917</c:v>
                </c:pt>
                <c:pt idx="164">
                  <c:v>4.0645175983505917</c:v>
                </c:pt>
                <c:pt idx="165">
                  <c:v>4.0645175983505917</c:v>
                </c:pt>
                <c:pt idx="166">
                  <c:v>4.0645175983505917</c:v>
                </c:pt>
                <c:pt idx="167">
                  <c:v>4.0645175983505917</c:v>
                </c:pt>
                <c:pt idx="168">
                  <c:v>4.0645175983505917</c:v>
                </c:pt>
                <c:pt idx="169">
                  <c:v>4.0645175983505917</c:v>
                </c:pt>
                <c:pt idx="170">
                  <c:v>4.0645175983505917</c:v>
                </c:pt>
                <c:pt idx="171">
                  <c:v>4.0645175983505917</c:v>
                </c:pt>
                <c:pt idx="172">
                  <c:v>4.0645175983505917</c:v>
                </c:pt>
                <c:pt idx="173">
                  <c:v>4.0645175983505917</c:v>
                </c:pt>
                <c:pt idx="174">
                  <c:v>4.0645175983505917</c:v>
                </c:pt>
                <c:pt idx="175">
                  <c:v>4.0645175983505917</c:v>
                </c:pt>
                <c:pt idx="176">
                  <c:v>4.0645175983505917</c:v>
                </c:pt>
                <c:pt idx="177">
                  <c:v>4.0645175983505917</c:v>
                </c:pt>
                <c:pt idx="178">
                  <c:v>4.0645175983505917</c:v>
                </c:pt>
                <c:pt idx="179">
                  <c:v>4.0645175983505917</c:v>
                </c:pt>
              </c:numCache>
            </c:numRef>
          </c:val>
          <c:smooth val="0"/>
          <c:extLst>
            <c:ext xmlns:c16="http://schemas.microsoft.com/office/drawing/2014/chart" uri="{C3380CC4-5D6E-409C-BE32-E72D297353CC}">
              <c16:uniqueId val="{00000008-7D9E-40A9-BCF1-51FAF6F09B90}"/>
            </c:ext>
          </c:extLst>
        </c:ser>
        <c:dLbls>
          <c:showLegendKey val="0"/>
          <c:showVal val="0"/>
          <c:showCatName val="0"/>
          <c:showSerName val="0"/>
          <c:showPercent val="0"/>
          <c:showBubbleSize val="0"/>
        </c:dLbls>
        <c:marker val="1"/>
        <c:smooth val="0"/>
        <c:axId val="265909424"/>
        <c:axId val="265908176"/>
      </c:lineChart>
      <c:catAx>
        <c:axId val="2659094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65908176"/>
        <c:crosses val="autoZero"/>
        <c:auto val="1"/>
        <c:lblAlgn val="ctr"/>
        <c:lblOffset val="100"/>
        <c:noMultiLvlLbl val="0"/>
      </c:catAx>
      <c:valAx>
        <c:axId val="26590817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909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'Gráfico I.11.A'!$A$3</c:f>
              <c:strCache>
                <c:ptCount val="1"/>
                <c:pt idx="0">
                  <c:v>América Latina (prom simple, 16 países)</c:v>
                </c:pt>
              </c:strCache>
            </c:strRef>
          </c:tx>
          <c:spPr>
            <a:solidFill>
              <a:schemeClr val="accent1"/>
            </a:solidFill>
            <a:ln>
              <a:noFill/>
            </a:ln>
            <a:effectLst/>
          </c:spPr>
          <c:invertIfNegative val="0"/>
          <c:dPt>
            <c:idx val="20"/>
            <c:invertIfNegative val="0"/>
            <c:bubble3D val="0"/>
            <c:spPr>
              <a:solidFill>
                <a:schemeClr val="accent5">
                  <a:lumMod val="75000"/>
                </a:schemeClr>
              </a:solidFill>
              <a:ln>
                <a:noFill/>
              </a:ln>
              <a:effectLst/>
            </c:spPr>
            <c:extLst>
              <c:ext xmlns:c16="http://schemas.microsoft.com/office/drawing/2014/chart" uri="{C3380CC4-5D6E-409C-BE32-E72D297353CC}">
                <c16:uniqueId val="{00000001-9DFB-42BF-8726-4548CAE0F771}"/>
              </c:ext>
            </c:extLst>
          </c:dPt>
          <c:dPt>
            <c:idx val="2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9DFB-42BF-8726-4548CAE0F771}"/>
              </c:ext>
            </c:extLst>
          </c:dPt>
          <c:dPt>
            <c:idx val="2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9DFB-42BF-8726-4548CAE0F771}"/>
              </c:ext>
            </c:extLst>
          </c:dPt>
          <c:dLbls>
            <c:dLbl>
              <c:idx val="0"/>
              <c:layout>
                <c:manualLayout>
                  <c:x val="-2.0010001849742744E-3"/>
                  <c:y val="5.813953488372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FB-42BF-8726-4548CAE0F771}"/>
                </c:ext>
              </c:extLst>
            </c:dLbl>
            <c:dLbl>
              <c:idx val="1"/>
              <c:layout>
                <c:manualLayout>
                  <c:x val="2.001000184974347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FB-42BF-8726-4548CAE0F771}"/>
                </c:ext>
              </c:extLst>
            </c:dLbl>
            <c:dLbl>
              <c:idx val="3"/>
              <c:layout>
                <c:manualLayout>
                  <c:x val="5.0524466875253868E-3"/>
                  <c:y val="1.31031404504669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FB-42BF-8726-4548CAE0F771}"/>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I.11.A'!$L$2:$AH$2</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a marzo de 2022</c:v>
                </c:pt>
              </c:strCache>
            </c:strRef>
          </c:cat>
          <c:val>
            <c:numRef>
              <c:f>'Gráfico I.11.A'!$L$3:$AH$3</c:f>
              <c:numCache>
                <c:formatCode>0.0</c:formatCode>
                <c:ptCount val="23"/>
                <c:pt idx="0">
                  <c:v>39.826103266362047</c:v>
                </c:pt>
                <c:pt idx="1">
                  <c:v>41.046426783728343</c:v>
                </c:pt>
                <c:pt idx="2">
                  <c:v>53.531390406577636</c:v>
                </c:pt>
                <c:pt idx="3">
                  <c:v>53.224295221093961</c:v>
                </c:pt>
                <c:pt idx="4">
                  <c:v>48.429819118957163</c:v>
                </c:pt>
                <c:pt idx="5">
                  <c:v>41.751127462148098</c:v>
                </c:pt>
                <c:pt idx="6">
                  <c:v>36.31225058357802</c:v>
                </c:pt>
                <c:pt idx="7">
                  <c:v>31.594127009397447</c:v>
                </c:pt>
                <c:pt idx="8">
                  <c:v>29.418750914531824</c:v>
                </c:pt>
                <c:pt idx="9">
                  <c:v>31.74169069355791</c:v>
                </c:pt>
                <c:pt idx="10">
                  <c:v>30.607551653103222</c:v>
                </c:pt>
                <c:pt idx="11">
                  <c:v>29.828950436596234</c:v>
                </c:pt>
                <c:pt idx="12">
                  <c:v>31.262079121524895</c:v>
                </c:pt>
                <c:pt idx="13">
                  <c:v>32.641231716826574</c:v>
                </c:pt>
                <c:pt idx="14">
                  <c:v>34.1077450576188</c:v>
                </c:pt>
                <c:pt idx="15">
                  <c:v>36.484765762882631</c:v>
                </c:pt>
                <c:pt idx="16">
                  <c:v>38.245380350198388</c:v>
                </c:pt>
                <c:pt idx="17">
                  <c:v>39.712453631698274</c:v>
                </c:pt>
                <c:pt idx="18">
                  <c:v>43.014558234032584</c:v>
                </c:pt>
                <c:pt idx="19">
                  <c:v>45.364718097478111</c:v>
                </c:pt>
                <c:pt idx="20">
                  <c:v>56.556060254577702</c:v>
                </c:pt>
                <c:pt idx="21">
                  <c:v>53.439293688260641</c:v>
                </c:pt>
                <c:pt idx="22">
                  <c:v>52.14587418301619</c:v>
                </c:pt>
              </c:numCache>
            </c:numRef>
          </c:val>
          <c:extLst>
            <c:ext xmlns:c16="http://schemas.microsoft.com/office/drawing/2014/chart" uri="{C3380CC4-5D6E-409C-BE32-E72D297353CC}">
              <c16:uniqueId val="{00000009-9DFB-42BF-8726-4548CAE0F771}"/>
            </c:ext>
          </c:extLst>
        </c:ser>
        <c:dLbls>
          <c:showLegendKey val="0"/>
          <c:showVal val="0"/>
          <c:showCatName val="0"/>
          <c:showSerName val="0"/>
          <c:showPercent val="0"/>
          <c:showBubbleSize val="0"/>
        </c:dLbls>
        <c:gapWidth val="25"/>
        <c:axId val="915018112"/>
        <c:axId val="915015200"/>
      </c:barChart>
      <c:catAx>
        <c:axId val="91501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15015200"/>
        <c:crosses val="autoZero"/>
        <c:auto val="1"/>
        <c:lblAlgn val="ctr"/>
        <c:lblOffset val="100"/>
        <c:noMultiLvlLbl val="0"/>
      </c:catAx>
      <c:valAx>
        <c:axId val="91501520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1501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0.17581</cdr:x>
      <cdr:y>0.03528</cdr:y>
    </cdr:from>
    <cdr:to>
      <cdr:x>0.17581</cdr:x>
      <cdr:y>0.8461</cdr:y>
    </cdr:to>
    <cdr:cxnSp macro="">
      <cdr:nvCxnSpPr>
        <cdr:cNvPr id="3" name="Straight Connector 2">
          <a:extLst xmlns:a="http://schemas.openxmlformats.org/drawingml/2006/main">
            <a:ext uri="{FF2B5EF4-FFF2-40B4-BE49-F238E27FC236}">
              <a16:creationId xmlns:a16="http://schemas.microsoft.com/office/drawing/2014/main" id="{6A52A109-6369-4445-9F3E-FBB02E3F3BB0}"/>
            </a:ext>
          </a:extLst>
        </cdr:cNvPr>
        <cdr:cNvCxnSpPr/>
      </cdr:nvCxnSpPr>
      <cdr:spPr>
        <a:xfrm xmlns:a="http://schemas.openxmlformats.org/drawingml/2006/main">
          <a:off x="1723918" y="167160"/>
          <a:ext cx="0" cy="3841835"/>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0.33995</cdr:x>
      <cdr:y>0.02922</cdr:y>
    </cdr:from>
    <cdr:to>
      <cdr:x>0.33995</cdr:x>
      <cdr:y>0.84004</cdr:y>
    </cdr:to>
    <cdr:cxnSp macro="">
      <cdr:nvCxnSpPr>
        <cdr:cNvPr id="4" name="Straight Connector 3">
          <a:extLst xmlns:a="http://schemas.openxmlformats.org/drawingml/2006/main">
            <a:ext uri="{FF2B5EF4-FFF2-40B4-BE49-F238E27FC236}">
              <a16:creationId xmlns:a16="http://schemas.microsoft.com/office/drawing/2014/main" id="{4310C71D-4E77-472F-BE8F-7DD5417BDB9E}"/>
            </a:ext>
          </a:extLst>
        </cdr:cNvPr>
        <cdr:cNvCxnSpPr/>
      </cdr:nvCxnSpPr>
      <cdr:spPr>
        <a:xfrm xmlns:a="http://schemas.openxmlformats.org/drawingml/2006/main">
          <a:off x="3333441" y="138447"/>
          <a:ext cx="0" cy="3841836"/>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0.50336</cdr:x>
      <cdr:y>0.03315</cdr:y>
    </cdr:from>
    <cdr:to>
      <cdr:x>0.50336</cdr:x>
      <cdr:y>0.84397</cdr:y>
    </cdr:to>
    <cdr:cxnSp macro="">
      <cdr:nvCxnSpPr>
        <cdr:cNvPr id="5" name="Straight Connector 4">
          <a:extLst xmlns:a="http://schemas.openxmlformats.org/drawingml/2006/main">
            <a:ext uri="{FF2B5EF4-FFF2-40B4-BE49-F238E27FC236}">
              <a16:creationId xmlns:a16="http://schemas.microsoft.com/office/drawing/2014/main" id="{4310C71D-4E77-472F-BE8F-7DD5417BDB9E}"/>
            </a:ext>
          </a:extLst>
        </cdr:cNvPr>
        <cdr:cNvCxnSpPr/>
      </cdr:nvCxnSpPr>
      <cdr:spPr>
        <a:xfrm xmlns:a="http://schemas.openxmlformats.org/drawingml/2006/main">
          <a:off x="4935777" y="157066"/>
          <a:ext cx="0" cy="3841836"/>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0.66072</cdr:x>
      <cdr:y>0.02934</cdr:y>
    </cdr:from>
    <cdr:to>
      <cdr:x>0.66072</cdr:x>
      <cdr:y>0.84016</cdr:y>
    </cdr:to>
    <cdr:cxnSp macro="">
      <cdr:nvCxnSpPr>
        <cdr:cNvPr id="6" name="Straight Connector 5">
          <a:extLst xmlns:a="http://schemas.openxmlformats.org/drawingml/2006/main">
            <a:ext uri="{FF2B5EF4-FFF2-40B4-BE49-F238E27FC236}">
              <a16:creationId xmlns:a16="http://schemas.microsoft.com/office/drawing/2014/main" id="{4310C71D-4E77-472F-BE8F-7DD5417BDB9E}"/>
            </a:ext>
          </a:extLst>
        </cdr:cNvPr>
        <cdr:cNvCxnSpPr/>
      </cdr:nvCxnSpPr>
      <cdr:spPr>
        <a:xfrm xmlns:a="http://schemas.openxmlformats.org/drawingml/2006/main">
          <a:off x="6478818" y="139019"/>
          <a:ext cx="0" cy="3841836"/>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0.82943</cdr:x>
      <cdr:y>0.03599</cdr:y>
    </cdr:from>
    <cdr:to>
      <cdr:x>0.82943</cdr:x>
      <cdr:y>0.84681</cdr:y>
    </cdr:to>
    <cdr:cxnSp macro="">
      <cdr:nvCxnSpPr>
        <cdr:cNvPr id="7" name="Straight Connector 6">
          <a:extLst xmlns:a="http://schemas.openxmlformats.org/drawingml/2006/main">
            <a:ext uri="{FF2B5EF4-FFF2-40B4-BE49-F238E27FC236}">
              <a16:creationId xmlns:a16="http://schemas.microsoft.com/office/drawing/2014/main" id="{4310C71D-4E77-472F-BE8F-7DD5417BDB9E}"/>
            </a:ext>
          </a:extLst>
        </cdr:cNvPr>
        <cdr:cNvCxnSpPr/>
      </cdr:nvCxnSpPr>
      <cdr:spPr>
        <a:xfrm xmlns:a="http://schemas.openxmlformats.org/drawingml/2006/main">
          <a:off x="7943517" y="162869"/>
          <a:ext cx="0" cy="3669631"/>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0.87266</cdr:x>
      <cdr:y>0.33697</cdr:y>
    </cdr:from>
    <cdr:to>
      <cdr:x>0.97732</cdr:x>
      <cdr:y>0.41972</cdr:y>
    </cdr:to>
    <cdr:cxnSp macro="">
      <cdr:nvCxnSpPr>
        <cdr:cNvPr id="2" name="Straight Arrow Connector 1">
          <a:extLst xmlns:a="http://schemas.openxmlformats.org/drawingml/2006/main">
            <a:ext uri="{FF2B5EF4-FFF2-40B4-BE49-F238E27FC236}">
              <a16:creationId xmlns:a16="http://schemas.microsoft.com/office/drawing/2014/main" id="{C4811E6B-94D8-46A9-B95B-186ACD2B126D}"/>
            </a:ext>
          </a:extLst>
        </cdr:cNvPr>
        <cdr:cNvCxnSpPr>
          <a:cxnSpLocks xmlns:a="http://schemas.openxmlformats.org/drawingml/2006/main"/>
        </cdr:cNvCxnSpPr>
      </cdr:nvCxnSpPr>
      <cdr:spPr>
        <a:xfrm xmlns:a="http://schemas.openxmlformats.org/drawingml/2006/main">
          <a:off x="3163246" y="1366447"/>
          <a:ext cx="379379" cy="335537"/>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0.81352</cdr:x>
      <cdr:y>0.53414</cdr:y>
    </cdr:from>
    <cdr:to>
      <cdr:x>0.9439</cdr:x>
      <cdr:y>0.6658</cdr:y>
    </cdr:to>
    <cdr:sp macro="" textlink="">
      <cdr:nvSpPr>
        <cdr:cNvPr id="2" name="Oval 1">
          <a:extLst xmlns:a="http://schemas.openxmlformats.org/drawingml/2006/main">
            <a:ext uri="{FF2B5EF4-FFF2-40B4-BE49-F238E27FC236}">
              <a16:creationId xmlns:a16="http://schemas.microsoft.com/office/drawing/2014/main" id="{48241C09-A656-4B99-951F-AA62BBA4A466}"/>
            </a:ext>
          </a:extLst>
        </cdr:cNvPr>
        <cdr:cNvSpPr/>
      </cdr:nvSpPr>
      <cdr:spPr>
        <a:xfrm xmlns:a="http://schemas.openxmlformats.org/drawingml/2006/main">
          <a:off x="4712148" y="2010376"/>
          <a:ext cx="755202" cy="49553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0.83002</cdr:x>
      <cdr:y>0.09958</cdr:y>
    </cdr:from>
    <cdr:to>
      <cdr:x>0.84979</cdr:x>
      <cdr:y>0.1547</cdr:y>
    </cdr:to>
    <cdr:cxnSp macro="">
      <cdr:nvCxnSpPr>
        <cdr:cNvPr id="3" name="Straight Connector 2">
          <a:extLst xmlns:a="http://schemas.openxmlformats.org/drawingml/2006/main">
            <a:ext uri="{FF2B5EF4-FFF2-40B4-BE49-F238E27FC236}">
              <a16:creationId xmlns:a16="http://schemas.microsoft.com/office/drawing/2014/main" id="{BFB21A9C-B95C-D7C9-DB93-A8A5FAAB3078}"/>
            </a:ext>
          </a:extLst>
        </cdr:cNvPr>
        <cdr:cNvCxnSpPr/>
      </cdr:nvCxnSpPr>
      <cdr:spPr>
        <a:xfrm xmlns:a="http://schemas.openxmlformats.org/drawingml/2006/main" flipH="1">
          <a:off x="3781083" y="470116"/>
          <a:ext cx="90067" cy="260195"/>
        </a:xfrm>
        <a:prstGeom xmlns:a="http://schemas.openxmlformats.org/drawingml/2006/main" prst="line">
          <a:avLst/>
        </a:prstGeom>
        <a:ln xmlns:a="http://schemas.openxmlformats.org/drawingml/2006/main" w="5715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0.85131</cdr:x>
      <cdr:y>0.09665</cdr:y>
    </cdr:from>
    <cdr:to>
      <cdr:x>0.87108</cdr:x>
      <cdr:y>0.15177</cdr:y>
    </cdr:to>
    <cdr:cxnSp macro="">
      <cdr:nvCxnSpPr>
        <cdr:cNvPr id="5" name="Straight Connector 4">
          <a:extLst xmlns:a="http://schemas.openxmlformats.org/drawingml/2006/main">
            <a:ext uri="{FF2B5EF4-FFF2-40B4-BE49-F238E27FC236}">
              <a16:creationId xmlns:a16="http://schemas.microsoft.com/office/drawing/2014/main" id="{FA347190-FB1D-57B2-0744-3F2926830D82}"/>
            </a:ext>
          </a:extLst>
        </cdr:cNvPr>
        <cdr:cNvCxnSpPr/>
      </cdr:nvCxnSpPr>
      <cdr:spPr>
        <a:xfrm xmlns:a="http://schemas.openxmlformats.org/drawingml/2006/main" flipH="1">
          <a:off x="3878065" y="456262"/>
          <a:ext cx="90067" cy="260195"/>
        </a:xfrm>
        <a:prstGeom xmlns:a="http://schemas.openxmlformats.org/drawingml/2006/main" prst="line">
          <a:avLst/>
        </a:prstGeom>
        <a:ln xmlns:a="http://schemas.openxmlformats.org/drawingml/2006/main" w="5715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05348" cy="474208"/>
          </a:xfrm>
          <a:prstGeom prst="rect">
            <a:avLst/>
          </a:prstGeom>
        </p:spPr>
        <p:txBody>
          <a:bodyPr vert="horz" lIns="94947" tIns="47474" rIns="94947" bIns="47474" rtlCol="0"/>
          <a:lstStyle>
            <a:lvl1pPr algn="l">
              <a:defRPr sz="1200"/>
            </a:lvl1pPr>
          </a:lstStyle>
          <a:p>
            <a:endParaRPr lang="en-US"/>
          </a:p>
        </p:txBody>
      </p:sp>
      <p:sp>
        <p:nvSpPr>
          <p:cNvPr id="3" name="Date Placeholder 2"/>
          <p:cNvSpPr>
            <a:spLocks noGrp="1"/>
          </p:cNvSpPr>
          <p:nvPr>
            <p:ph type="dt" sz="quarter" idx="1"/>
          </p:nvPr>
        </p:nvSpPr>
        <p:spPr>
          <a:xfrm>
            <a:off x="4059181" y="1"/>
            <a:ext cx="3105348" cy="474208"/>
          </a:xfrm>
          <a:prstGeom prst="rect">
            <a:avLst/>
          </a:prstGeom>
        </p:spPr>
        <p:txBody>
          <a:bodyPr vert="horz" lIns="94947" tIns="47474" rIns="94947" bIns="47474" rtlCol="0"/>
          <a:lstStyle>
            <a:lvl1pPr algn="r">
              <a:defRPr sz="1200"/>
            </a:lvl1pPr>
          </a:lstStyle>
          <a:p>
            <a:fld id="{59451375-F068-4C4F-A64A-528A34205C3D}" type="datetimeFigureOut">
              <a:rPr lang="en-US" smtClean="0"/>
              <a:t>9/22/2022</a:t>
            </a:fld>
            <a:endParaRPr lang="en-US"/>
          </a:p>
        </p:txBody>
      </p:sp>
      <p:sp>
        <p:nvSpPr>
          <p:cNvPr id="4" name="Footer Placeholder 3"/>
          <p:cNvSpPr>
            <a:spLocks noGrp="1"/>
          </p:cNvSpPr>
          <p:nvPr>
            <p:ph type="ftr" sz="quarter" idx="2"/>
          </p:nvPr>
        </p:nvSpPr>
        <p:spPr>
          <a:xfrm>
            <a:off x="0" y="8977134"/>
            <a:ext cx="3105348" cy="474207"/>
          </a:xfrm>
          <a:prstGeom prst="rect">
            <a:avLst/>
          </a:prstGeom>
        </p:spPr>
        <p:txBody>
          <a:bodyPr vert="horz" lIns="94947" tIns="47474" rIns="94947" bIns="47474" rtlCol="0" anchor="b"/>
          <a:lstStyle>
            <a:lvl1pPr algn="l">
              <a:defRPr sz="1200"/>
            </a:lvl1pPr>
          </a:lstStyle>
          <a:p>
            <a:endParaRPr lang="en-US"/>
          </a:p>
        </p:txBody>
      </p:sp>
      <p:sp>
        <p:nvSpPr>
          <p:cNvPr id="5" name="Slide Number Placeholder 4"/>
          <p:cNvSpPr>
            <a:spLocks noGrp="1"/>
          </p:cNvSpPr>
          <p:nvPr>
            <p:ph type="sldNum" sz="quarter" idx="3"/>
          </p:nvPr>
        </p:nvSpPr>
        <p:spPr>
          <a:xfrm>
            <a:off x="4059181" y="8977134"/>
            <a:ext cx="3105348" cy="474207"/>
          </a:xfrm>
          <a:prstGeom prst="rect">
            <a:avLst/>
          </a:prstGeom>
        </p:spPr>
        <p:txBody>
          <a:bodyPr vert="horz" lIns="94947" tIns="47474" rIns="94947" bIns="47474" rtlCol="0" anchor="b"/>
          <a:lstStyle>
            <a:lvl1pPr algn="r">
              <a:defRPr sz="1200"/>
            </a:lvl1pPr>
          </a:lstStyle>
          <a:p>
            <a:fld id="{EAC42610-6808-D148-AA42-2F18CB6AC2B8}" type="slidenum">
              <a:rPr lang="en-US" smtClean="0"/>
              <a:t>‹#›</a:t>
            </a:fld>
            <a:endParaRPr lang="en-US"/>
          </a:p>
        </p:txBody>
      </p:sp>
    </p:spTree>
    <p:extLst>
      <p:ext uri="{BB962C8B-B14F-4D97-AF65-F5344CB8AC3E}">
        <p14:creationId xmlns:p14="http://schemas.microsoft.com/office/powerpoint/2010/main" val="190906116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1T20:12:07.764"/>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125 1,'-125'0,"33699"0,-33563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1T20:33:04.078"/>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1T20:33:15.299"/>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373 1,'-372'0,"33791"0,-33393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1T20:33:19.261"/>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1 1,'9'0,"9"0,5 0,3 0,3 0,0 0,6 0,0 0,0 0,3 0,0 0,-3 0,-1 0,-3 0,-1 0,3 0,1 0,-5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05348" cy="474208"/>
          </a:xfrm>
          <a:prstGeom prst="rect">
            <a:avLst/>
          </a:prstGeom>
        </p:spPr>
        <p:txBody>
          <a:bodyPr vert="horz" lIns="94947" tIns="47474" rIns="94947" bIns="47474" rtlCol="0"/>
          <a:lstStyle>
            <a:lvl1pPr algn="l">
              <a:defRPr sz="1200"/>
            </a:lvl1pPr>
          </a:lstStyle>
          <a:p>
            <a:endParaRPr lang="en-US"/>
          </a:p>
        </p:txBody>
      </p:sp>
      <p:sp>
        <p:nvSpPr>
          <p:cNvPr id="3" name="Date Placeholder 2"/>
          <p:cNvSpPr>
            <a:spLocks noGrp="1"/>
          </p:cNvSpPr>
          <p:nvPr>
            <p:ph type="dt" idx="1"/>
          </p:nvPr>
        </p:nvSpPr>
        <p:spPr>
          <a:xfrm>
            <a:off x="4059181" y="1"/>
            <a:ext cx="3105348" cy="474208"/>
          </a:xfrm>
          <a:prstGeom prst="rect">
            <a:avLst/>
          </a:prstGeom>
        </p:spPr>
        <p:txBody>
          <a:bodyPr vert="horz" lIns="94947" tIns="47474" rIns="94947" bIns="47474" rtlCol="0"/>
          <a:lstStyle>
            <a:lvl1pPr algn="r">
              <a:defRPr sz="1200"/>
            </a:lvl1pPr>
          </a:lstStyle>
          <a:p>
            <a:fld id="{094DB779-9822-40AE-9838-463379D69FA4}" type="datetimeFigureOut">
              <a:rPr lang="en-US" smtClean="0"/>
              <a:t>9/22/2022</a:t>
            </a:fld>
            <a:endParaRPr lang="en-US"/>
          </a:p>
        </p:txBody>
      </p:sp>
      <p:sp>
        <p:nvSpPr>
          <p:cNvPr id="4" name="Slide Image Placeholder 3"/>
          <p:cNvSpPr>
            <a:spLocks noGrp="1" noRot="1" noChangeAspect="1"/>
          </p:cNvSpPr>
          <p:nvPr>
            <p:ph type="sldImg" idx="2"/>
          </p:nvPr>
        </p:nvSpPr>
        <p:spPr>
          <a:xfrm>
            <a:off x="747713" y="1181100"/>
            <a:ext cx="5670550" cy="3189288"/>
          </a:xfrm>
          <a:prstGeom prst="rect">
            <a:avLst/>
          </a:prstGeom>
          <a:noFill/>
          <a:ln w="12700">
            <a:solidFill>
              <a:prstClr val="black"/>
            </a:solidFill>
          </a:ln>
        </p:spPr>
        <p:txBody>
          <a:bodyPr vert="horz" lIns="94947" tIns="47474" rIns="94947" bIns="47474" rtlCol="0" anchor="ctr"/>
          <a:lstStyle/>
          <a:p>
            <a:endParaRPr lang="en-US"/>
          </a:p>
        </p:txBody>
      </p:sp>
      <p:sp>
        <p:nvSpPr>
          <p:cNvPr id="5" name="Notes Placeholder 4"/>
          <p:cNvSpPr>
            <a:spLocks noGrp="1"/>
          </p:cNvSpPr>
          <p:nvPr>
            <p:ph type="body" sz="quarter" idx="3"/>
          </p:nvPr>
        </p:nvSpPr>
        <p:spPr>
          <a:xfrm>
            <a:off x="716619" y="4548458"/>
            <a:ext cx="5732949" cy="3721466"/>
          </a:xfrm>
          <a:prstGeom prst="rect">
            <a:avLst/>
          </a:prstGeom>
        </p:spPr>
        <p:txBody>
          <a:bodyPr vert="horz" lIns="94947" tIns="47474" rIns="94947" bIns="474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77134"/>
            <a:ext cx="3105348" cy="474207"/>
          </a:xfrm>
          <a:prstGeom prst="rect">
            <a:avLst/>
          </a:prstGeom>
        </p:spPr>
        <p:txBody>
          <a:bodyPr vert="horz" lIns="94947" tIns="47474" rIns="94947" bIns="47474" rtlCol="0" anchor="b"/>
          <a:lstStyle>
            <a:lvl1pPr algn="l">
              <a:defRPr sz="1200"/>
            </a:lvl1pPr>
          </a:lstStyle>
          <a:p>
            <a:endParaRPr lang="en-US"/>
          </a:p>
        </p:txBody>
      </p:sp>
      <p:sp>
        <p:nvSpPr>
          <p:cNvPr id="7" name="Slide Number Placeholder 6"/>
          <p:cNvSpPr>
            <a:spLocks noGrp="1"/>
          </p:cNvSpPr>
          <p:nvPr>
            <p:ph type="sldNum" sz="quarter" idx="5"/>
          </p:nvPr>
        </p:nvSpPr>
        <p:spPr>
          <a:xfrm>
            <a:off x="4059181" y="8977134"/>
            <a:ext cx="3105348" cy="474207"/>
          </a:xfrm>
          <a:prstGeom prst="rect">
            <a:avLst/>
          </a:prstGeom>
        </p:spPr>
        <p:txBody>
          <a:bodyPr vert="horz" lIns="94947" tIns="47474" rIns="94947" bIns="47474" rtlCol="0" anchor="b"/>
          <a:lstStyle>
            <a:lvl1pPr algn="r">
              <a:defRPr sz="1200"/>
            </a:lvl1pPr>
          </a:lstStyle>
          <a:p>
            <a:fld id="{329FB162-8CA9-4D56-9C3F-4CF2A72FB4B5}" type="slidenum">
              <a:rPr lang="en-US" smtClean="0"/>
              <a:t>‹#›</a:t>
            </a:fld>
            <a:endParaRPr lang="en-US"/>
          </a:p>
        </p:txBody>
      </p:sp>
    </p:spTree>
    <p:extLst>
      <p:ext uri="{BB962C8B-B14F-4D97-AF65-F5344CB8AC3E}">
        <p14:creationId xmlns:p14="http://schemas.microsoft.com/office/powerpoint/2010/main" val="2227249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CL"/>
          </a:p>
        </p:txBody>
      </p:sp>
      <p:sp>
        <p:nvSpPr>
          <p:cNvPr id="4" name="Marcador de número de diapositiva 3"/>
          <p:cNvSpPr>
            <a:spLocks noGrp="1"/>
          </p:cNvSpPr>
          <p:nvPr>
            <p:ph type="sldNum" sz="quarter" idx="5"/>
          </p:nvPr>
        </p:nvSpPr>
        <p:spPr/>
        <p:txBody>
          <a:bodyPr/>
          <a:lstStyle/>
          <a:p>
            <a:fld id="{329FB162-8CA9-4D56-9C3F-4CF2A72FB4B5}" type="slidenum">
              <a:rPr lang="en-US" smtClean="0"/>
              <a:t>2</a:t>
            </a:fld>
            <a:endParaRPr lang="en-US"/>
          </a:p>
        </p:txBody>
      </p:sp>
    </p:spTree>
    <p:extLst>
      <p:ext uri="{BB962C8B-B14F-4D97-AF65-F5344CB8AC3E}">
        <p14:creationId xmlns:p14="http://schemas.microsoft.com/office/powerpoint/2010/main" val="3048803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9FB162-8CA9-4D56-9C3F-4CF2A72FB4B5}" type="slidenum">
              <a:rPr lang="en-US" smtClean="0"/>
              <a:t>11</a:t>
            </a:fld>
            <a:endParaRPr lang="en-US"/>
          </a:p>
        </p:txBody>
      </p:sp>
    </p:spTree>
    <p:extLst>
      <p:ext uri="{BB962C8B-B14F-4D97-AF65-F5344CB8AC3E}">
        <p14:creationId xmlns:p14="http://schemas.microsoft.com/office/powerpoint/2010/main" val="1856592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CL"/>
          </a:p>
        </p:txBody>
      </p:sp>
      <p:sp>
        <p:nvSpPr>
          <p:cNvPr id="4" name="Marcador de número de diapositiva 3"/>
          <p:cNvSpPr>
            <a:spLocks noGrp="1"/>
          </p:cNvSpPr>
          <p:nvPr>
            <p:ph type="sldNum" sz="quarter" idx="5"/>
          </p:nvPr>
        </p:nvSpPr>
        <p:spPr/>
        <p:txBody>
          <a:bodyPr/>
          <a:lstStyle/>
          <a:p>
            <a:fld id="{329FB162-8CA9-4D56-9C3F-4CF2A72FB4B5}" type="slidenum">
              <a:rPr lang="en-US" smtClean="0"/>
              <a:t>12</a:t>
            </a:fld>
            <a:endParaRPr lang="en-US"/>
          </a:p>
        </p:txBody>
      </p:sp>
    </p:spTree>
    <p:extLst>
      <p:ext uri="{BB962C8B-B14F-4D97-AF65-F5344CB8AC3E}">
        <p14:creationId xmlns:p14="http://schemas.microsoft.com/office/powerpoint/2010/main" val="188362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algn="just">
              <a:lnSpc>
                <a:spcPct val="115000"/>
              </a:lnSpc>
              <a:spcAft>
                <a:spcPts val="1019"/>
              </a:spcAft>
            </a:pPr>
            <a:r>
              <a:rPr lang="es-CL" sz="1000">
                <a:latin typeface="Calibri" panose="020F0502020204030204" pitchFamily="34" charset="0"/>
                <a:ea typeface="Times New Roman" panose="02020603050405020304" pitchFamily="18" charset="0"/>
                <a:cs typeface="Times New Roman" panose="02020603050405020304" pitchFamily="18" charset="0"/>
              </a:rPr>
              <a:t>En general se espera menor crecimiento para los socios comerciales de la región.</a:t>
            </a:r>
          </a:p>
          <a:p>
            <a:pPr marL="232943" algn="just">
              <a:lnSpc>
                <a:spcPct val="115000"/>
              </a:lnSpc>
              <a:spcAft>
                <a:spcPts val="1019"/>
              </a:spcAft>
            </a:pPr>
            <a:r>
              <a:rPr lang="es-CL" sz="1000">
                <a:latin typeface="Calibri" panose="020F0502020204030204" pitchFamily="34" charset="0"/>
                <a:ea typeface="Times New Roman" panose="02020603050405020304" pitchFamily="18" charset="0"/>
                <a:cs typeface="Times New Roman" panose="02020603050405020304" pitchFamily="18" charset="0"/>
              </a:rPr>
              <a:t>En los </a:t>
            </a:r>
            <a:r>
              <a:rPr lang="es-CL" sz="1000" b="1">
                <a:latin typeface="Calibri" panose="020F0502020204030204" pitchFamily="34" charset="0"/>
                <a:ea typeface="Times New Roman" panose="02020603050405020304" pitchFamily="18" charset="0"/>
                <a:cs typeface="Times New Roman" panose="02020603050405020304" pitchFamily="18" charset="0"/>
              </a:rPr>
              <a:t>Estados Unidos</a:t>
            </a:r>
            <a:r>
              <a:rPr lang="es-CL" sz="1000">
                <a:latin typeface="Calibri" panose="020F0502020204030204" pitchFamily="34" charset="0"/>
                <a:ea typeface="Times New Roman" panose="02020603050405020304" pitchFamily="18" charset="0"/>
                <a:cs typeface="Times New Roman" panose="02020603050405020304" pitchFamily="18" charset="0"/>
              </a:rPr>
              <a:t>, la Reserva Federal proyectaba un crecimiento del 4% para 2022, pero en su reunión de junio proyectó un crecimiento de solamente un 1,7%. La tasa de inflación continúa siendo la más alta en 40 años (8,5</a:t>
            </a:r>
            <a:r>
              <a:rPr lang="es-CL" sz="1000">
                <a:highlight>
                  <a:srgbClr val="00FFFF"/>
                </a:highlight>
                <a:latin typeface="Calibri" panose="020F0502020204030204" pitchFamily="34" charset="0"/>
                <a:ea typeface="Times New Roman" panose="02020603050405020304" pitchFamily="18" charset="0"/>
                <a:cs typeface="Times New Roman" panose="02020603050405020304" pitchFamily="18" charset="0"/>
              </a:rPr>
              <a:t>% en </a:t>
            </a:r>
            <a:r>
              <a:rPr lang="es-CL" sz="1000">
                <a:latin typeface="Calibri" panose="020F0502020204030204" pitchFamily="34" charset="0"/>
                <a:ea typeface="Times New Roman" panose="02020603050405020304" pitchFamily="18" charset="0"/>
                <a:cs typeface="Times New Roman" panose="02020603050405020304" pitchFamily="18" charset="0"/>
              </a:rPr>
              <a:t>julio) y la política monetaria se volvió restrictiva, debilitando tanto la confianza del consumidor como el desempeño de la inversión.  En la </a:t>
            </a:r>
            <a:r>
              <a:rPr lang="es-CL" sz="1000" b="1">
                <a:latin typeface="Calibri" panose="020F0502020204030204" pitchFamily="34" charset="0"/>
                <a:ea typeface="Times New Roman" panose="02020603050405020304" pitchFamily="18" charset="0"/>
                <a:cs typeface="Times New Roman" panose="02020603050405020304" pitchFamily="18" charset="0"/>
              </a:rPr>
              <a:t>zona euro </a:t>
            </a:r>
            <a:r>
              <a:rPr lang="es-CL" sz="1000">
                <a:latin typeface="Calibri" panose="020F0502020204030204" pitchFamily="34" charset="0"/>
                <a:ea typeface="Times New Roman" panose="02020603050405020304" pitchFamily="18" charset="0"/>
                <a:cs typeface="Times New Roman" panose="02020603050405020304" pitchFamily="18" charset="0"/>
              </a:rPr>
              <a:t>la Comisión Europea (CE) proyectó en julio un crecimiento del 2,6%, cifra 1,4 puntos porcentuales menor que la de antes de la guerra. La inflación (8</a:t>
            </a:r>
            <a:r>
              <a:rPr lang="es-CL" sz="1000">
                <a:highlight>
                  <a:srgbClr val="00FFFF"/>
                </a:highlight>
                <a:latin typeface="Calibri" panose="020F0502020204030204" pitchFamily="34" charset="0"/>
                <a:ea typeface="Times New Roman" panose="02020603050405020304" pitchFamily="18" charset="0"/>
                <a:cs typeface="Times New Roman" panose="02020603050405020304" pitchFamily="18" charset="0"/>
              </a:rPr>
              <a:t>,6% en junio</a:t>
            </a:r>
            <a:r>
              <a:rPr lang="es-CL" sz="1000">
                <a:latin typeface="Calibri" panose="020F0502020204030204" pitchFamily="34" charset="0"/>
                <a:ea typeface="Times New Roman" panose="02020603050405020304" pitchFamily="18" charset="0"/>
                <a:cs typeface="Times New Roman" panose="02020603050405020304" pitchFamily="18" charset="0"/>
              </a:rPr>
              <a:t>, el mayor nivel desde la creación del euro), está provocando una disminución de la renta disponible real y reduciendo el valor real del gran volumen de ahorros acumulados durante la pandemia, lo que disminuye el consumo privado. Además, las sanciones a la importación de energía rusa, de la cual la zona del euro es muy dependiente, junto con la escasez de suministros en diversos sectores, están afectando la producción manufacturera. En el caso de </a:t>
            </a:r>
            <a:r>
              <a:rPr lang="es-CL" sz="1000" b="1">
                <a:latin typeface="Calibri" panose="020F0502020204030204" pitchFamily="34" charset="0"/>
                <a:ea typeface="Times New Roman" panose="02020603050405020304" pitchFamily="18" charset="0"/>
                <a:cs typeface="Times New Roman" panose="02020603050405020304" pitchFamily="18" charset="0"/>
              </a:rPr>
              <a:t>China</a:t>
            </a:r>
            <a:r>
              <a:rPr lang="es-CL" sz="1000">
                <a:latin typeface="Calibri" panose="020F0502020204030204" pitchFamily="34" charset="0"/>
                <a:ea typeface="Times New Roman" panose="02020603050405020304" pitchFamily="18" charset="0"/>
                <a:cs typeface="Times New Roman" panose="02020603050405020304" pitchFamily="18" charset="0"/>
              </a:rPr>
              <a:t>, la economía </a:t>
            </a:r>
            <a:r>
              <a:rPr lang="es-CL" sz="1000" kern="1200">
                <a:solidFill>
                  <a:schemeClr val="tx1"/>
                </a:solidFill>
                <a:latin typeface="Calibri" panose="020F0502020204030204" pitchFamily="34" charset="0"/>
                <a:ea typeface="Times New Roman" panose="02020603050405020304" pitchFamily="18" charset="0"/>
                <a:cs typeface="Times New Roman" panose="02020603050405020304" pitchFamily="18" charset="0"/>
              </a:rPr>
              <a:t>se ha desacelerado marcadamente tras el crecimiento de más del 8% observado en 2021. El crecimiento se redujo al 0,4% interanual en el segundo trimestre de 2022 en el marco del plan de “tolerancia cero” de las autoridades frente a los brotes de la variante </a:t>
            </a:r>
            <a:r>
              <a:rPr lang="es-CL" sz="1000" kern="1200" err="1">
                <a:solidFill>
                  <a:schemeClr val="tx1"/>
                </a:solidFill>
                <a:latin typeface="Calibri" panose="020F0502020204030204" pitchFamily="34" charset="0"/>
                <a:ea typeface="Times New Roman" panose="02020603050405020304" pitchFamily="18" charset="0"/>
                <a:cs typeface="Times New Roman" panose="02020603050405020304" pitchFamily="18" charset="0"/>
              </a:rPr>
              <a:t>Omicron</a:t>
            </a:r>
            <a:r>
              <a:rPr lang="es-CL" sz="1000" kern="1200">
                <a:solidFill>
                  <a:schemeClr val="tx1"/>
                </a:solidFill>
                <a:latin typeface="Calibri" panose="020F0502020204030204" pitchFamily="34" charset="0"/>
                <a:ea typeface="Times New Roman" panose="02020603050405020304" pitchFamily="18" charset="0"/>
                <a:cs typeface="Times New Roman" panose="02020603050405020304" pitchFamily="18" charset="0"/>
              </a:rPr>
              <a:t> del COVID-19, que condujo a la cuarentena estricta de más de dos meses en </a:t>
            </a:r>
            <a:r>
              <a:rPr lang="es-CL" sz="1000" kern="1200" err="1">
                <a:solidFill>
                  <a:schemeClr val="tx1"/>
                </a:solidFill>
                <a:latin typeface="Calibri" panose="020F0502020204030204" pitchFamily="34" charset="0"/>
                <a:ea typeface="Times New Roman" panose="02020603050405020304" pitchFamily="18" charset="0"/>
                <a:cs typeface="Times New Roman" panose="02020603050405020304" pitchFamily="18" charset="0"/>
              </a:rPr>
              <a:t>Shanghai</a:t>
            </a:r>
            <a:r>
              <a:rPr lang="es-CL" sz="1000" kern="1200">
                <a:solidFill>
                  <a:schemeClr val="tx1"/>
                </a:solidFill>
                <a:latin typeface="Calibri" panose="020F0502020204030204" pitchFamily="34" charset="0"/>
                <a:ea typeface="Times New Roman" panose="02020603050405020304" pitchFamily="18" charset="0"/>
                <a:cs typeface="Times New Roman" panose="02020603050405020304" pitchFamily="18" charset="0"/>
              </a:rPr>
              <a:t>. Para el año en su conjunto se espera una tasa en torno al 4%. </a:t>
            </a:r>
            <a:r>
              <a:rPr lang="es-AR" sz="1000" b="1" kern="1200">
                <a:solidFill>
                  <a:schemeClr val="tx1"/>
                </a:solidFill>
                <a:latin typeface="Calibri" panose="020F0502020204030204" pitchFamily="34" charset="0"/>
                <a:ea typeface="Times New Roman" panose="02020603050405020304" pitchFamily="18" charset="0"/>
                <a:cs typeface="Times New Roman" panose="02020603050405020304" pitchFamily="18" charset="0"/>
              </a:rPr>
              <a:t>Tras los daños causados por la pandemia de enfermedad por coronavirus (COVID-19) en la capacidad productiva, la invasión de la Federación de Rusia a Ucrania ha agravado la desaceleración en el crecimiento de la economía mundial y aumentado los riesgos de estanflación.</a:t>
            </a:r>
            <a:endParaRPr lang="en-US"/>
          </a:p>
        </p:txBody>
      </p:sp>
      <p:sp>
        <p:nvSpPr>
          <p:cNvPr id="4" name="Slide Number Placeholder 3"/>
          <p:cNvSpPr>
            <a:spLocks noGrp="1"/>
          </p:cNvSpPr>
          <p:nvPr>
            <p:ph type="sldNum" sz="quarter" idx="5"/>
          </p:nvPr>
        </p:nvSpPr>
        <p:spPr/>
        <p:txBody>
          <a:bodyPr/>
          <a:lstStyle/>
          <a:p>
            <a:fld id="{329FB162-8CA9-4D56-9C3F-4CF2A72FB4B5}" type="slidenum">
              <a:rPr lang="en-US" smtClean="0"/>
              <a:t>3</a:t>
            </a:fld>
            <a:endParaRPr lang="en-US"/>
          </a:p>
        </p:txBody>
      </p:sp>
    </p:spTree>
    <p:extLst>
      <p:ext uri="{BB962C8B-B14F-4D97-AF65-F5344CB8AC3E}">
        <p14:creationId xmlns:p14="http://schemas.microsoft.com/office/powerpoint/2010/main" val="25967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AR" sz="1000">
                <a:latin typeface="Calibri" panose="020F0502020204030204" pitchFamily="34" charset="0"/>
                <a:ea typeface="SimSun" panose="02010600030101010101" pitchFamily="2" charset="-122"/>
                <a:cs typeface="Times New Roman" panose="02020603050405020304" pitchFamily="18" charset="0"/>
              </a:rPr>
              <a:t>La guerra entre  la Federación de Rusia y Ucrania acentuó el endurecimiento de las condiciones financieras mundiales que se venía observando en los últimos meses, lo que también aumentó la volatilidad. Los mercados financieros se han vuelto más restrictivos y se ha producido una reducción de los flujos de capitales de cartera hacia los mercados emergentes (gráfico de la izquierda) incluyendo hacia América Latina (gráfica del centro). </a:t>
            </a:r>
          </a:p>
          <a:p>
            <a:pPr defTabSz="931774">
              <a:defRPr/>
            </a:pPr>
            <a:endParaRPr lang="es-AR" sz="1000">
              <a:latin typeface="Calibri" panose="020F0502020204030204" pitchFamily="34" charset="0"/>
              <a:ea typeface="SimSun" panose="02010600030101010101" pitchFamily="2" charset="-122"/>
              <a:cs typeface="Times New Roman" panose="02020603050405020304" pitchFamily="18" charset="0"/>
            </a:endParaRPr>
          </a:p>
          <a:p>
            <a:pPr defTabSz="931774">
              <a:defRPr/>
            </a:pPr>
            <a:r>
              <a:rPr lang="es-AR" sz="1000">
                <a:latin typeface="Calibri" panose="020F0502020204030204" pitchFamily="34" charset="0"/>
                <a:ea typeface="SimSun" panose="02010600030101010101" pitchFamily="2" charset="-122"/>
                <a:cs typeface="Times New Roman" panose="02020603050405020304" pitchFamily="18" charset="0"/>
              </a:rPr>
              <a:t>Además, ha aumentado el riesgo soberano en los países de la región (gráfico de la derecha).</a:t>
            </a:r>
          </a:p>
          <a:p>
            <a:pPr marL="285750" indent="-285750">
              <a:buClr>
                <a:srgbClr val="ED7D31"/>
              </a:buClr>
              <a:buFont typeface="Arial" panose="020B0604020202020204" pitchFamily="34" charset="0"/>
              <a:buChar char="•"/>
            </a:pPr>
            <a:r>
              <a:rPr lang="es-ES" sz="1000">
                <a:latin typeface="Arial"/>
                <a:cs typeface="Arial"/>
              </a:rPr>
              <a:t>Salvo en Costa Rica, en todos los países se ha incrementado el nivel de riesgo país en lo que va del año 2022 (hasta fin de julio). Los mayores incrementos se registran en Argentina (710 puntos básicos) y El Salvador (937 pb). </a:t>
            </a:r>
            <a:endParaRPr lang="en-US" sz="1000">
              <a:latin typeface="Arial"/>
              <a:cs typeface="Arial"/>
            </a:endParaRPr>
          </a:p>
          <a:p>
            <a:pPr marL="285750" indent="-285750">
              <a:buClr>
                <a:srgbClr val="ED7D31"/>
              </a:buClr>
              <a:buFont typeface="Arial" panose="020B0604020202020204" pitchFamily="34" charset="0"/>
              <a:buChar char="•"/>
            </a:pPr>
            <a:r>
              <a:rPr lang="es-ES" sz="1000">
                <a:latin typeface="Arial"/>
                <a:cs typeface="Arial"/>
              </a:rPr>
              <a:t>Los países con menor riesgo soberano en la región, como Uruguay, Chile y Perú, registran alzas inferiores a 50 pb en los 7 primeros meses del año</a:t>
            </a:r>
            <a:endParaRPr lang="en-US" sz="1000">
              <a:latin typeface="Calibri" panose="020F0502020204030204" pitchFamily="34" charset="0"/>
              <a:ea typeface="Calibri" panose="020F0502020204030204" pitchFamily="34" charset="0"/>
            </a:endParaRPr>
          </a:p>
          <a:p>
            <a:pPr defTabSz="931774">
              <a:defRPr/>
            </a:pPr>
            <a:endParaRPr lang="en-US" sz="1000">
              <a:latin typeface="Calibri" panose="020F0502020204030204" pitchFamily="34" charset="0"/>
              <a:ea typeface="SimSun" panose="02010600030101010101" pitchFamily="2" charset="-122"/>
              <a:cs typeface="Times New Roman" panose="02020603050405020304" pitchFamily="18" charset="0"/>
            </a:endParaRPr>
          </a:p>
          <a:p>
            <a:pPr defTabSz="931774">
              <a:defRPr/>
            </a:pPr>
            <a:endParaRPr lang="en-US" sz="1000"/>
          </a:p>
          <a:p>
            <a:pPr defTabSz="931774">
              <a:defRPr/>
            </a:pPr>
            <a:endParaRPr lang="en-US" sz="1100"/>
          </a:p>
        </p:txBody>
      </p:sp>
      <p:sp>
        <p:nvSpPr>
          <p:cNvPr id="4" name="Slide Number Placeholder 3"/>
          <p:cNvSpPr>
            <a:spLocks noGrp="1"/>
          </p:cNvSpPr>
          <p:nvPr>
            <p:ph type="sldNum" sz="quarter" idx="5"/>
          </p:nvPr>
        </p:nvSpPr>
        <p:spPr/>
        <p:txBody>
          <a:bodyPr/>
          <a:lstStyle/>
          <a:p>
            <a:fld id="{329FB162-8CA9-4D56-9C3F-4CF2A72FB4B5}" type="slidenum">
              <a:rPr lang="en-US" smtClean="0"/>
              <a:t>4</a:t>
            </a:fld>
            <a:endParaRPr lang="en-US"/>
          </a:p>
        </p:txBody>
      </p:sp>
    </p:spTree>
    <p:extLst>
      <p:ext uri="{BB962C8B-B14F-4D97-AF65-F5344CB8AC3E}">
        <p14:creationId xmlns:p14="http://schemas.microsoft.com/office/powerpoint/2010/main" val="2665746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a:latin typeface="Calibri" panose="020F0502020204030204" pitchFamily="34" charset="0"/>
                <a:ea typeface="Calibri" panose="020F0502020204030204" pitchFamily="34" charset="0"/>
                <a:cs typeface="Times New Roman" panose="02020603050405020304" pitchFamily="18" charset="0"/>
              </a:rPr>
              <a:t>Las </a:t>
            </a:r>
            <a:r>
              <a:rPr lang="es-ES" sz="1000">
                <a:solidFill>
                  <a:srgbClr val="000000"/>
                </a:solidFill>
                <a:latin typeface="Calibri" panose="020F0502020204030204" pitchFamily="34" charset="0"/>
                <a:ea typeface="Calibri" panose="020F0502020204030204" pitchFamily="34" charset="0"/>
              </a:rPr>
              <a:t>cifras con ajuste estacional </a:t>
            </a:r>
            <a:r>
              <a:rPr lang="es-ES" sz="1000">
                <a:latin typeface="Calibri" panose="020F0502020204030204" pitchFamily="34" charset="0"/>
                <a:ea typeface="Calibri" panose="020F0502020204030204" pitchFamily="34" charset="0"/>
                <a:cs typeface="Times New Roman" panose="02020603050405020304" pitchFamily="18" charset="0"/>
              </a:rPr>
              <a:t>sugieren para el segundo trimestre una intensificación en la desaceleración, pues tras haber disminuido a la mitad el dinamismo del ritmo económico en el primer trimestre este habría vuelto a reducirse en un tercio en el segundo trimestre del presente año. </a:t>
            </a:r>
          </a:p>
          <a:p>
            <a:endParaRPr lang="en-US"/>
          </a:p>
        </p:txBody>
      </p:sp>
      <p:sp>
        <p:nvSpPr>
          <p:cNvPr id="4" name="Slide Number Placeholder 3"/>
          <p:cNvSpPr>
            <a:spLocks noGrp="1"/>
          </p:cNvSpPr>
          <p:nvPr>
            <p:ph type="sldNum" sz="quarter" idx="5"/>
          </p:nvPr>
        </p:nvSpPr>
        <p:spPr/>
        <p:txBody>
          <a:bodyPr/>
          <a:lstStyle/>
          <a:p>
            <a:fld id="{329FB162-8CA9-4D56-9C3F-4CF2A72FB4B5}" type="slidenum">
              <a:rPr lang="en-US" smtClean="0"/>
              <a:t>5</a:t>
            </a:fld>
            <a:endParaRPr lang="en-US"/>
          </a:p>
        </p:txBody>
      </p:sp>
    </p:spTree>
    <p:extLst>
      <p:ext uri="{BB962C8B-B14F-4D97-AF65-F5344CB8AC3E}">
        <p14:creationId xmlns:p14="http://schemas.microsoft.com/office/powerpoint/2010/main" val="136612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9FB162-8CA9-4D56-9C3F-4CF2A72FB4B5}" type="slidenum">
              <a:rPr lang="en-US" smtClean="0"/>
              <a:t>6</a:t>
            </a:fld>
            <a:endParaRPr lang="en-US"/>
          </a:p>
        </p:txBody>
      </p:sp>
    </p:spTree>
    <p:extLst>
      <p:ext uri="{BB962C8B-B14F-4D97-AF65-F5344CB8AC3E}">
        <p14:creationId xmlns:p14="http://schemas.microsoft.com/office/powerpoint/2010/main" val="2657567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00">
                <a:effectLst/>
                <a:latin typeface="Calibri" panose="020F0502020204030204" pitchFamily="34" charset="0"/>
                <a:ea typeface="Calibri" panose="020F0502020204030204" pitchFamily="34" charset="0"/>
                <a:cs typeface="Arial" panose="020B0604020202020204" pitchFamily="34" charset="0"/>
              </a:rPr>
              <a:t>Políticas fiscales con presiones crecientes, y menor espacio para acomodar mayores presiones de gasto</a:t>
            </a:r>
            <a:endParaRPr lang="en-US" sz="1000">
              <a:effectLst/>
              <a:latin typeface="Calibri" panose="020F0502020204030204" pitchFamily="34" charset="0"/>
              <a:ea typeface="Calibri" panose="020F0502020204030204" pitchFamily="34" charset="0"/>
              <a:cs typeface="Arial" panose="020B0604020202020204" pitchFamily="34" charset="0"/>
            </a:endParaRPr>
          </a:p>
          <a:p>
            <a:endParaRPr lang="en-US" sz="1000"/>
          </a:p>
          <a:p>
            <a:pPr marL="0" marR="0" lvl="0" indent="0" algn="l" defTabSz="914400" rtl="0" eaLnBrk="1" fontAlgn="auto" latinLnBrk="0" hangingPunct="1">
              <a:lnSpc>
                <a:spcPct val="100000"/>
              </a:lnSpc>
              <a:spcBef>
                <a:spcPts val="0"/>
              </a:spcBef>
              <a:spcAft>
                <a:spcPts val="0"/>
              </a:spcAft>
              <a:buClrTx/>
              <a:buSzTx/>
              <a:buFontTx/>
              <a:buNone/>
              <a:tabLst/>
              <a:defRPr/>
            </a:pPr>
            <a:r>
              <a:rPr lang="es-AR" sz="1000">
                <a:effectLst/>
                <a:latin typeface="Calibri" panose="020F0502020204030204" pitchFamily="34" charset="0"/>
                <a:ea typeface="Calibri" panose="020F0502020204030204" pitchFamily="34" charset="0"/>
                <a:cs typeface="Arial" panose="020B0604020202020204" pitchFamily="34" charset="0"/>
              </a:rPr>
              <a:t>Se prevé que el </a:t>
            </a:r>
            <a:r>
              <a:rPr lang="es-AR" sz="1000" b="1">
                <a:effectLst/>
                <a:latin typeface="Calibri" panose="020F0502020204030204" pitchFamily="34" charset="0"/>
                <a:ea typeface="Calibri" panose="020F0502020204030204" pitchFamily="34" charset="0"/>
                <a:cs typeface="Arial" panose="020B0604020202020204" pitchFamily="34" charset="0"/>
              </a:rPr>
              <a:t>resultado primario</a:t>
            </a:r>
            <a:r>
              <a:rPr lang="es-AR" sz="1000">
                <a:effectLst/>
                <a:latin typeface="Calibri" panose="020F0502020204030204" pitchFamily="34" charset="0"/>
                <a:ea typeface="Calibri" panose="020F0502020204030204" pitchFamily="34" charset="0"/>
                <a:cs typeface="Arial" panose="020B0604020202020204" pitchFamily="34" charset="0"/>
              </a:rPr>
              <a:t> en América Latina sea, en promedio,</a:t>
            </a:r>
            <a:r>
              <a:rPr lang="es-AR" sz="1000" b="1">
                <a:effectLst/>
                <a:latin typeface="Calibri" panose="020F0502020204030204" pitchFamily="34" charset="0"/>
                <a:ea typeface="Calibri" panose="020F0502020204030204" pitchFamily="34" charset="0"/>
                <a:cs typeface="Arial" panose="020B0604020202020204" pitchFamily="34" charset="0"/>
              </a:rPr>
              <a:t>-0,9% del PIB en 2022, en comparación con el -1,7% del PIB en 2021</a:t>
            </a:r>
            <a:r>
              <a:rPr lang="es-AR" sz="1000">
                <a:effectLst/>
                <a:latin typeface="Calibri" panose="020F0502020204030204" pitchFamily="34" charset="0"/>
                <a:ea typeface="Calibri" panose="020F0502020204030204" pitchFamily="34" charset="0"/>
                <a:cs typeface="Arial" panose="020B0604020202020204" pitchFamily="34" charset="0"/>
              </a:rPr>
              <a:t> (gráfico </a:t>
            </a:r>
            <a:r>
              <a:rPr lang="es-AR" sz="1000">
                <a:effectLst/>
                <a:highlight>
                  <a:srgbClr val="FFFF00"/>
                </a:highlight>
                <a:latin typeface="Calibri" panose="020F0502020204030204" pitchFamily="34" charset="0"/>
                <a:ea typeface="Calibri" panose="020F0502020204030204" pitchFamily="34" charset="0"/>
                <a:cs typeface="Arial" panose="020B0604020202020204" pitchFamily="34" charset="0"/>
              </a:rPr>
              <a:t>izquierdo</a:t>
            </a:r>
            <a:r>
              <a:rPr lang="es-AR" sz="1000">
                <a:effectLst/>
                <a:latin typeface="Calibri" panose="020F0502020204030204" pitchFamily="34" charset="0"/>
                <a:ea typeface="Calibri" panose="020F0502020204030204" pitchFamily="34" charset="0"/>
                <a:cs typeface="Arial" panose="020B0604020202020204" pitchFamily="34" charset="0"/>
              </a:rPr>
              <a:t>). Tras esta tendencia se encuentra la evolución del gasto público, con una reducción que superaría la diminución esperada de los ingresos totales. Esta situación contrasta significativamente con la dinámica observada en 2021, cuando el déficit primario se redujo como consecuencia de un aumento significativo de los ingresos públicos y una reducción de las erogaciones totales. Si esta proyección se materializara, el promedio de los déficits fiscales se acercaría a niveles similares a los anteriores a la pandemia.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sz="10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AR" sz="1000">
                <a:effectLst/>
                <a:latin typeface="Calibri" panose="020F0502020204030204" pitchFamily="34" charset="0"/>
                <a:ea typeface="Calibri" panose="020F0502020204030204" pitchFamily="34" charset="0"/>
                <a:cs typeface="Arial" panose="020B0604020202020204" pitchFamily="34" charset="0"/>
              </a:rPr>
              <a:t>No obstante, el contexto fiscal actual se define por un entorno macroeconómico complejo, con muchas incógnitas sobre el desempeño de la economía mundial, los mercados financieros internacionales y los precios de las materias primas. A esto se suman los desafíos económicos nacionales, entre los que destaca la inflación, que tienen una alta incidencia en los agregados fiscales. Así pues, las proyecciones actuales son particularmente sensibles a factores coyunturales del corto plazo que podrían influir en los balances fiscales e incluso crear presiones para mayores ajustes del gasto público.</a:t>
            </a:r>
            <a:endParaRPr lang="en-US" sz="1000">
              <a:effectLst/>
              <a:latin typeface="Calibri" panose="020F0502020204030204" pitchFamily="34" charset="0"/>
              <a:ea typeface="Calibri" panose="020F0502020204030204" pitchFamily="34" charset="0"/>
              <a:cs typeface="Arial" panose="020B0604020202020204" pitchFamily="34" charset="0"/>
            </a:endParaRPr>
          </a:p>
          <a:p>
            <a:endParaRPr lang="en-US" sz="1000"/>
          </a:p>
          <a:p>
            <a:pPr marL="0" marR="0" lvl="0" indent="0" algn="l" defTabSz="914400" rtl="0" eaLnBrk="1" fontAlgn="auto" latinLnBrk="0" hangingPunct="1">
              <a:lnSpc>
                <a:spcPct val="100000"/>
              </a:lnSpc>
              <a:spcBef>
                <a:spcPts val="0"/>
              </a:spcBef>
              <a:spcAft>
                <a:spcPts val="0"/>
              </a:spcAft>
              <a:buClrTx/>
              <a:buSzTx/>
              <a:buFontTx/>
              <a:buNone/>
              <a:tabLst/>
              <a:defRPr/>
            </a:pPr>
            <a:r>
              <a:rPr lang="es-AR"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deuda pública bruta del gobierno central, relativa al PIB, presentaba una leve caída al primer trimestre de 2022, lo que se explica principalmente por la recuperación de la actividad económica. Aunque esta disminución se viene observando desde 2021, </a:t>
            </a:r>
            <a:r>
              <a:rPr lang="es-AR"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marzo de 2022 el promedio de la deuda pública de 16 países de América Latina alcanzó un 52,1% del PIB, cifra 1,3 puntos porcentuales del PIB más baja que la del cierre de 2021 (53,4% del PIB)</a:t>
            </a:r>
            <a:r>
              <a:rPr lang="es-AR"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pesar de las mejoras en la deuda pública en 2021 y 2022, sus niveles se mantienen históricamente altos, similares a los observados hace 20 años. </a:t>
            </a:r>
            <a:endParaRPr lang="en-US" sz="1000">
              <a:effectLst/>
              <a:latin typeface="Calibri" panose="020F0502020204030204" pitchFamily="34" charset="0"/>
              <a:ea typeface="Calibri" panose="020F0502020204030204" pitchFamily="34" charset="0"/>
              <a:cs typeface="Arial" panose="020B0604020202020204" pitchFamily="34" charset="0"/>
            </a:endParaRPr>
          </a:p>
          <a:p>
            <a:endParaRPr lang="en-US" sz="1000"/>
          </a:p>
        </p:txBody>
      </p:sp>
      <p:sp>
        <p:nvSpPr>
          <p:cNvPr id="4" name="Slide Number Placeholder 3"/>
          <p:cNvSpPr>
            <a:spLocks noGrp="1"/>
          </p:cNvSpPr>
          <p:nvPr>
            <p:ph type="sldNum" sz="quarter" idx="5"/>
          </p:nvPr>
        </p:nvSpPr>
        <p:spPr/>
        <p:txBody>
          <a:bodyPr/>
          <a:lstStyle/>
          <a:p>
            <a:fld id="{329FB162-8CA9-4D56-9C3F-4CF2A72FB4B5}" type="slidenum">
              <a:rPr lang="en-US" smtClean="0"/>
              <a:t>7</a:t>
            </a:fld>
            <a:endParaRPr lang="en-US"/>
          </a:p>
        </p:txBody>
      </p:sp>
    </p:spTree>
    <p:extLst>
      <p:ext uri="{BB962C8B-B14F-4D97-AF65-F5344CB8AC3E}">
        <p14:creationId xmlns:p14="http://schemas.microsoft.com/office/powerpoint/2010/main" val="145010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100">
                <a:effectLst/>
                <a:latin typeface="Calibri" panose="020F0502020204030204" pitchFamily="34" charset="0"/>
                <a:ea typeface="Calibri" panose="020F0502020204030204" pitchFamily="34" charset="0"/>
                <a:cs typeface="Arial" panose="020B0604020202020204" pitchFamily="34" charset="0"/>
              </a:rPr>
              <a:t>La disminución del gasto público que empezó en 2021 se mantendría en 2022. Se prevé que el gasto total de los gobiernos centrales de América Latina se reduzca hasta un 21,9% del PIB, frente al 23,4% del PIB que registró en 2021. La reducción prevista del gasto total obedece fundamentalmente a la disminución del gasto corriente primario, en la que destacan las menores erogaciones por concepto de subsidios y transferencias corrientes. Este componente del gasto se ha reducido, tras haber alcanzado un nivel históricamente alto en 2020, cuando los países implementaron una serie de programas para paliar el impacto de la pandemia —incluidos la creación de bonos extraordinarios y el aumento de cobertura de los programas existentes—, y se prevé que en 2022 los subsidios y transferencias corrientes regresarán al nivel anterior a la crisis. En contraste, se prevé un leve incremento en los gastos de capital.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sz="11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AR" sz="1100">
                <a:effectLst/>
                <a:latin typeface="Calibri" panose="020F0502020204030204" pitchFamily="34" charset="0"/>
                <a:ea typeface="Calibri" panose="020F0502020204030204" pitchFamily="34" charset="0"/>
                <a:cs typeface="Arial" panose="020B0604020202020204" pitchFamily="34" charset="0"/>
              </a:rPr>
              <a:t>A pesar de estos hechos estilizados, el gasto público de los países está experimentando una creciente demanda para responder al contexto inflacionario actual. Varios países ya están implementando nuevos subsidios o expandiendo programas existentes para compensar la erosión del poder adquisitivo de la población y resguardar el sector agrícola. Estas acciones podrían contrarrestar en parte la reducción proyectada del gasto corriente primario, en la medida que se extiendan en el tiempo o aumenten en su alcance. Al mismo tiempo, la desaceleración económica podría aumentar las erogaciones por programas vinculados con la pobreza y el desempleo en la región.</a:t>
            </a:r>
            <a:endParaRPr lang="en-US" sz="1100">
              <a:effectLst/>
              <a:latin typeface="Calibri" panose="020F0502020204030204" pitchFamily="34" charset="0"/>
              <a:ea typeface="Calibri" panose="020F0502020204030204" pitchFamily="34" charset="0"/>
              <a:cs typeface="Arial" panose="020B0604020202020204" pitchFamily="34" charset="0"/>
            </a:endParaRPr>
          </a:p>
          <a:p>
            <a:endParaRPr lang="en-US" sz="1200"/>
          </a:p>
        </p:txBody>
      </p:sp>
      <p:sp>
        <p:nvSpPr>
          <p:cNvPr id="4" name="Slide Number Placeholder 3"/>
          <p:cNvSpPr>
            <a:spLocks noGrp="1"/>
          </p:cNvSpPr>
          <p:nvPr>
            <p:ph type="sldNum" sz="quarter" idx="5"/>
          </p:nvPr>
        </p:nvSpPr>
        <p:spPr/>
        <p:txBody>
          <a:bodyPr/>
          <a:lstStyle/>
          <a:p>
            <a:fld id="{329FB162-8CA9-4D56-9C3F-4CF2A72FB4B5}" type="slidenum">
              <a:rPr lang="en-US" smtClean="0"/>
              <a:t>8</a:t>
            </a:fld>
            <a:endParaRPr lang="en-US"/>
          </a:p>
        </p:txBody>
      </p:sp>
    </p:spTree>
    <p:extLst>
      <p:ext uri="{BB962C8B-B14F-4D97-AF65-F5344CB8AC3E}">
        <p14:creationId xmlns:p14="http://schemas.microsoft.com/office/powerpoint/2010/main" val="390205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a:t>Por qué Caribe es la única subregión que crece más en 2022 que en 2021?</a:t>
            </a:r>
          </a:p>
          <a:p>
            <a:r>
              <a:rPr lang="en-US" b="0" i="0">
                <a:solidFill>
                  <a:srgbClr val="242424"/>
                </a:solidFill>
                <a:effectLst/>
                <a:latin typeface="-apple-system"/>
              </a:rPr>
              <a:t>T&amp;T growth increased by 4.2 percentage points and Barbados increased by 5.2 percentage points. These two countries are heavily weighted in the Caribbean GDP average.</a:t>
            </a:r>
          </a:p>
          <a:p>
            <a:endParaRPr lang="en-US"/>
          </a:p>
        </p:txBody>
      </p:sp>
      <p:sp>
        <p:nvSpPr>
          <p:cNvPr id="4" name="Slide Number Placeholder 3"/>
          <p:cNvSpPr>
            <a:spLocks noGrp="1"/>
          </p:cNvSpPr>
          <p:nvPr>
            <p:ph type="sldNum" sz="quarter" idx="5"/>
          </p:nvPr>
        </p:nvSpPr>
        <p:spPr/>
        <p:txBody>
          <a:bodyPr/>
          <a:lstStyle/>
          <a:p>
            <a:fld id="{329FB162-8CA9-4D56-9C3F-4CF2A72FB4B5}" type="slidenum">
              <a:rPr lang="en-US" smtClean="0"/>
              <a:t>9</a:t>
            </a:fld>
            <a:endParaRPr lang="en-US"/>
          </a:p>
        </p:txBody>
      </p:sp>
    </p:spTree>
    <p:extLst>
      <p:ext uri="{BB962C8B-B14F-4D97-AF65-F5344CB8AC3E}">
        <p14:creationId xmlns:p14="http://schemas.microsoft.com/office/powerpoint/2010/main" val="306496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9FB162-8CA9-4D56-9C3F-4CF2A72FB4B5}" type="slidenum">
              <a:rPr lang="en-US" smtClean="0"/>
              <a:t>10</a:t>
            </a:fld>
            <a:endParaRPr lang="en-US"/>
          </a:p>
        </p:txBody>
      </p:sp>
    </p:spTree>
    <p:extLst>
      <p:ext uri="{BB962C8B-B14F-4D97-AF65-F5344CB8AC3E}">
        <p14:creationId xmlns:p14="http://schemas.microsoft.com/office/powerpoint/2010/main" val="1706247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984AAD-7C73-42BD-BAFE-240B18266C4C}"/>
              </a:ext>
            </a:extLst>
          </p:cNvPr>
          <p:cNvSpPr>
            <a:spLocks noGrp="1"/>
          </p:cNvSpPr>
          <p:nvPr>
            <p:ph type="dt" sz="half" idx="10"/>
          </p:nvPr>
        </p:nvSpPr>
        <p:spPr>
          <a:xfrm>
            <a:off x="838200" y="6356350"/>
            <a:ext cx="2743200" cy="365125"/>
          </a:xfrm>
          <a:prstGeom prst="rect">
            <a:avLst/>
          </a:prstGeom>
        </p:spPr>
        <p:txBody>
          <a:bodyPr/>
          <a:lstStyle/>
          <a:p>
            <a:fld id="{84967451-A47F-4E88-A08D-358DFD804666}" type="datetime1">
              <a:rPr lang="es-CL" smtClean="0"/>
              <a:t>22-09-2022</a:t>
            </a:fld>
            <a:endParaRPr lang="es-419"/>
          </a:p>
        </p:txBody>
      </p:sp>
      <p:sp>
        <p:nvSpPr>
          <p:cNvPr id="5" name="Footer Placeholder 4">
            <a:extLst>
              <a:ext uri="{FF2B5EF4-FFF2-40B4-BE49-F238E27FC236}">
                <a16:creationId xmlns:a16="http://schemas.microsoft.com/office/drawing/2014/main" id="{15121F52-EA47-4D80-9DC6-A95723BCE66A}"/>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FA73C288-3936-494E-A6BA-699023EDFAC9}"/>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dirty="0"/>
          </a:p>
        </p:txBody>
      </p:sp>
      <p:sp>
        <p:nvSpPr>
          <p:cNvPr id="7" name="Subtitle 2">
            <a:extLst>
              <a:ext uri="{FF2B5EF4-FFF2-40B4-BE49-F238E27FC236}">
                <a16:creationId xmlns:a16="http://schemas.microsoft.com/office/drawing/2014/main" id="{92E8634A-1631-9FD9-43D3-8B3DC51753C5}"/>
              </a:ext>
            </a:extLst>
          </p:cNvPr>
          <p:cNvSpPr txBox="1">
            <a:spLocks noGrp="1" noRot="1" noMove="1" noResize="1" noEditPoints="1" noAdjustHandles="1" noChangeArrowheads="1" noChangeShapeType="1"/>
          </p:cNvSpPr>
          <p:nvPr userDrawn="1"/>
        </p:nvSpPr>
        <p:spPr>
          <a:xfrm>
            <a:off x="2163418" y="5115408"/>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rtl="0" eaLnBrk="1" latinLnBrk="0" hangingPunct="1">
              <a:lnSpc>
                <a:spcPct val="90000"/>
              </a:lnSpc>
              <a:spcBef>
                <a:spcPts val="1000"/>
              </a:spcBef>
              <a:spcAft>
                <a:spcPts val="0"/>
              </a:spcAft>
              <a:buClrTx/>
              <a:buSzPts val="2800"/>
              <a:buFont typeface="Arial" panose="020B0604020202020204" pitchFamily="34" charset="0"/>
              <a:buNone/>
            </a:pPr>
            <a:r>
              <a:rPr lang="en-US" sz="2400" kern="1200" dirty="0">
                <a:solidFill>
                  <a:schemeClr val="bg1"/>
                </a:solidFill>
                <a:effectLst/>
                <a:latin typeface="Arial" panose="020B0604020202020204" pitchFamily="34" charset="0"/>
                <a:ea typeface="+mn-ea"/>
                <a:cs typeface="Arial" panose="020B0604020202020204" pitchFamily="34" charset="0"/>
              </a:rPr>
              <a:t>Daniel Titelman</a:t>
            </a:r>
            <a:endParaRPr lang="en-US" sz="2400" dirty="0">
              <a:solidFill>
                <a:schemeClr val="bg1"/>
              </a:solidFill>
              <a:effectLst/>
              <a:latin typeface="Arial" panose="020B0604020202020204" pitchFamily="34" charset="0"/>
              <a:cs typeface="Arial" panose="020B0604020202020204" pitchFamily="34" charset="0"/>
            </a:endParaRPr>
          </a:p>
          <a:p>
            <a:pPr marL="228600" indent="-228600" algn="l" rtl="0" eaLnBrk="1" latinLnBrk="0" hangingPunct="1">
              <a:lnSpc>
                <a:spcPct val="90000"/>
              </a:lnSpc>
              <a:spcBef>
                <a:spcPts val="1000"/>
              </a:spcBef>
              <a:spcAft>
                <a:spcPts val="0"/>
              </a:spcAft>
            </a:pPr>
            <a:r>
              <a:rPr lang="en-US" sz="1800" kern="1200" dirty="0">
                <a:solidFill>
                  <a:schemeClr val="bg1"/>
                </a:solidFill>
                <a:effectLst/>
                <a:latin typeface="Arial" panose="020B0604020202020204" pitchFamily="34" charset="0"/>
                <a:ea typeface="+mn-ea"/>
                <a:cs typeface="Arial" panose="020B0604020202020204" pitchFamily="34" charset="0"/>
              </a:rPr>
              <a:t>Director de la División de Desarrollo </a:t>
            </a:r>
            <a:r>
              <a:rPr lang="en-US" sz="1800" kern="1200" dirty="0" err="1">
                <a:solidFill>
                  <a:schemeClr val="bg1"/>
                </a:solidFill>
                <a:effectLst/>
                <a:latin typeface="Arial" panose="020B0604020202020204" pitchFamily="34" charset="0"/>
                <a:ea typeface="+mn-ea"/>
                <a:cs typeface="Arial" panose="020B0604020202020204" pitchFamily="34" charset="0"/>
              </a:rPr>
              <a:t>Económico</a:t>
            </a:r>
            <a:endParaRPr lang="en-US" dirty="0">
              <a:solidFill>
                <a:schemeClr val="bg1"/>
              </a:solidFill>
              <a:effectLst/>
              <a:latin typeface="Arial" panose="020B0604020202020204" pitchFamily="34" charset="0"/>
              <a:cs typeface="Arial" panose="020B0604020202020204" pitchFamily="34" charset="0"/>
            </a:endParaRPr>
          </a:p>
          <a:p>
            <a:pPr marL="228600" indent="-228600" algn="l" rtl="0" eaLnBrk="1" latinLnBrk="0" hangingPunct="1">
              <a:lnSpc>
                <a:spcPct val="90000"/>
              </a:lnSpc>
              <a:spcBef>
                <a:spcPts val="1000"/>
              </a:spcBef>
              <a:spcAft>
                <a:spcPts val="0"/>
              </a:spcAft>
            </a:pPr>
            <a:r>
              <a:rPr lang="en-US" sz="1800" kern="1200" dirty="0" err="1">
                <a:solidFill>
                  <a:schemeClr val="bg1"/>
                </a:solidFill>
                <a:effectLst/>
                <a:latin typeface="Arial" panose="020B0604020202020204" pitchFamily="34" charset="0"/>
                <a:ea typeface="+mn-ea"/>
                <a:cs typeface="Arial" panose="020B0604020202020204" pitchFamily="34" charset="0"/>
              </a:rPr>
              <a:t>Comisión</a:t>
            </a:r>
            <a:r>
              <a:rPr lang="en-US" sz="1800" kern="1200" dirty="0">
                <a:solidFill>
                  <a:schemeClr val="bg1"/>
                </a:solidFill>
                <a:effectLst/>
                <a:latin typeface="Arial" panose="020B0604020202020204" pitchFamily="34" charset="0"/>
                <a:ea typeface="+mn-ea"/>
                <a:cs typeface="Arial" panose="020B0604020202020204" pitchFamily="34" charset="0"/>
              </a:rPr>
              <a:t> </a:t>
            </a:r>
            <a:r>
              <a:rPr lang="en-US" sz="1800" kern="1200" dirty="0" err="1">
                <a:solidFill>
                  <a:schemeClr val="bg1"/>
                </a:solidFill>
                <a:effectLst/>
                <a:latin typeface="Arial" panose="020B0604020202020204" pitchFamily="34" charset="0"/>
                <a:ea typeface="+mn-ea"/>
                <a:cs typeface="Arial" panose="020B0604020202020204" pitchFamily="34" charset="0"/>
              </a:rPr>
              <a:t>Económica</a:t>
            </a:r>
            <a:r>
              <a:rPr lang="en-US" sz="1800" kern="1200" dirty="0">
                <a:solidFill>
                  <a:schemeClr val="bg1"/>
                </a:solidFill>
                <a:effectLst/>
                <a:latin typeface="Arial" panose="020B0604020202020204" pitchFamily="34" charset="0"/>
                <a:ea typeface="+mn-ea"/>
                <a:cs typeface="Arial" panose="020B0604020202020204" pitchFamily="34" charset="0"/>
              </a:rPr>
              <a:t> para América Latina y </a:t>
            </a:r>
            <a:r>
              <a:rPr lang="en-US" sz="1800" kern="1200" dirty="0" err="1">
                <a:solidFill>
                  <a:schemeClr val="bg1"/>
                </a:solidFill>
                <a:effectLst/>
                <a:latin typeface="Arial" panose="020B0604020202020204" pitchFamily="34" charset="0"/>
                <a:ea typeface="+mn-ea"/>
                <a:cs typeface="Arial" panose="020B0604020202020204" pitchFamily="34" charset="0"/>
              </a:rPr>
              <a:t>el</a:t>
            </a:r>
            <a:r>
              <a:rPr lang="en-US" sz="1800" kern="1200" dirty="0">
                <a:solidFill>
                  <a:schemeClr val="bg1"/>
                </a:solidFill>
                <a:effectLst/>
                <a:latin typeface="Arial" panose="020B0604020202020204" pitchFamily="34" charset="0"/>
                <a:ea typeface="+mn-ea"/>
                <a:cs typeface="Arial" panose="020B0604020202020204" pitchFamily="34" charset="0"/>
              </a:rPr>
              <a:t> Caribe (CEPAL)</a:t>
            </a:r>
            <a:endParaRPr lang="en-US"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76473D1-A959-4FD5-83B9-B2DDD46F16D6}"/>
              </a:ext>
            </a:extLst>
          </p:cNvPr>
          <p:cNvSpPr>
            <a:spLocks noGrp="1" noRot="1" noMove="1" noResize="1" noEditPoints="1" noAdjustHandles="1" noChangeArrowheads="1" noChangeShapeType="1"/>
          </p:cNvSpPr>
          <p:nvPr>
            <p:ph type="subTitle" idx="1" hasCustomPrompt="1"/>
          </p:nvPr>
        </p:nvSpPr>
        <p:spPr>
          <a:xfrm>
            <a:off x="0" y="2212491"/>
            <a:ext cx="12192000" cy="2128357"/>
          </a:xfrm>
          <a:prstGeom prst="rect">
            <a:avLst/>
          </a:prstGeom>
        </p:spPr>
        <p:txBody>
          <a:bodyPr/>
          <a:lstStyle>
            <a:lvl1pPr marL="0" indent="0" algn="ctr">
              <a:buNone/>
              <a:defRPr sz="4400" b="1" i="1" u="none">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Situación</a:t>
            </a:r>
            <a:r>
              <a:rPr lang="en-US" dirty="0"/>
              <a:t> regional: </a:t>
            </a:r>
            <a:r>
              <a:rPr lang="en-US" dirty="0" err="1"/>
              <a:t>reactivación</a:t>
            </a:r>
            <a:r>
              <a:rPr lang="en-US" dirty="0"/>
              <a:t> </a:t>
            </a:r>
            <a:r>
              <a:rPr lang="en-US" dirty="0" err="1"/>
              <a:t>económica</a:t>
            </a:r>
            <a:r>
              <a:rPr lang="en-US" dirty="0"/>
              <a:t>, </a:t>
            </a:r>
            <a:r>
              <a:rPr lang="en-US" dirty="0" err="1"/>
              <a:t>inflación</a:t>
            </a:r>
            <a:r>
              <a:rPr lang="en-US" dirty="0"/>
              <a:t> y </a:t>
            </a:r>
            <a:r>
              <a:rPr lang="en-US" dirty="0" err="1"/>
              <a:t>tensiones</a:t>
            </a:r>
            <a:r>
              <a:rPr lang="en-US" dirty="0"/>
              <a:t> </a:t>
            </a:r>
            <a:r>
              <a:rPr lang="en-US" dirty="0" err="1"/>
              <a:t>sociales</a:t>
            </a:r>
            <a:endParaRPr lang="en-US" dirty="0"/>
          </a:p>
          <a:p>
            <a:endParaRPr lang="en-US" dirty="0"/>
          </a:p>
        </p:txBody>
      </p:sp>
      <p:sp>
        <p:nvSpPr>
          <p:cNvPr id="2" name="Title 1">
            <a:extLst>
              <a:ext uri="{FF2B5EF4-FFF2-40B4-BE49-F238E27FC236}">
                <a16:creationId xmlns:a16="http://schemas.microsoft.com/office/drawing/2014/main" id="{7D788118-96C3-4E24-8D8F-156CA6F0A03E}"/>
              </a:ext>
            </a:extLst>
          </p:cNvPr>
          <p:cNvSpPr>
            <a:spLocks noGrp="1" noRot="1" noMove="1" noResize="1" noEditPoints="1" noAdjustHandles="1" noChangeArrowheads="1" noChangeShapeType="1"/>
          </p:cNvSpPr>
          <p:nvPr>
            <p:ph type="ctrTitle" hasCustomPrompt="1"/>
          </p:nvPr>
        </p:nvSpPr>
        <p:spPr>
          <a:xfrm>
            <a:off x="0" y="417443"/>
            <a:ext cx="12192000" cy="844826"/>
          </a:xfrm>
          <a:prstGeom prst="rect">
            <a:avLst/>
          </a:prstGeom>
        </p:spPr>
        <p:txBody>
          <a:bodyPr anchor="b"/>
          <a:lstStyle>
            <a:lvl1pPr algn="ctr">
              <a:defRPr sz="3200" b="0">
                <a:solidFill>
                  <a:schemeClr val="accent5">
                    <a:lumMod val="40000"/>
                    <a:lumOff val="60000"/>
                  </a:schemeClr>
                </a:solidFill>
                <a:latin typeface="Arial" panose="020B0604020202020204" pitchFamily="34" charset="0"/>
                <a:cs typeface="Arial" panose="020B0604020202020204" pitchFamily="34" charset="0"/>
              </a:defRPr>
            </a:lvl1pPr>
          </a:lstStyle>
          <a:p>
            <a:r>
              <a:rPr lang="en-US" dirty="0"/>
              <a:t>FORO GLOBAL AMÉRICA LATINA Y EL CARIBE 2022</a:t>
            </a:r>
            <a:endParaRPr lang="es-419" dirty="0"/>
          </a:p>
        </p:txBody>
      </p:sp>
    </p:spTree>
    <p:extLst>
      <p:ext uri="{BB962C8B-B14F-4D97-AF65-F5344CB8AC3E}">
        <p14:creationId xmlns:p14="http://schemas.microsoft.com/office/powerpoint/2010/main" val="373097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EE40E-B915-493C-BD3D-CD29FF160EB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AF54969C-C923-4996-8276-39E15E9D648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6BF17914-6AC1-4F5A-90D5-F4841BCA06B1}"/>
              </a:ext>
            </a:extLst>
          </p:cNvPr>
          <p:cNvSpPr>
            <a:spLocks noGrp="1"/>
          </p:cNvSpPr>
          <p:nvPr>
            <p:ph type="dt" sz="half" idx="10"/>
          </p:nvPr>
        </p:nvSpPr>
        <p:spPr>
          <a:xfrm>
            <a:off x="838200" y="6356350"/>
            <a:ext cx="2743200" cy="365125"/>
          </a:xfrm>
          <a:prstGeom prst="rect">
            <a:avLst/>
          </a:prstGeom>
        </p:spPr>
        <p:txBody>
          <a:bodyPr/>
          <a:lstStyle/>
          <a:p>
            <a:fld id="{7B664112-5ADB-4CDC-9789-BFA5879E3069}" type="datetime1">
              <a:rPr lang="es-CL" smtClean="0"/>
              <a:t>22-09-2022</a:t>
            </a:fld>
            <a:endParaRPr lang="es-419"/>
          </a:p>
        </p:txBody>
      </p:sp>
      <p:sp>
        <p:nvSpPr>
          <p:cNvPr id="5" name="Footer Placeholder 4">
            <a:extLst>
              <a:ext uri="{FF2B5EF4-FFF2-40B4-BE49-F238E27FC236}">
                <a16:creationId xmlns:a16="http://schemas.microsoft.com/office/drawing/2014/main" id="{5ACA3391-2AA6-4A42-9BB7-CFCA6D8AEE5C}"/>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772B3BBD-62B5-445D-9885-00DAB4EDF3DB}"/>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spTree>
    <p:extLst>
      <p:ext uri="{BB962C8B-B14F-4D97-AF65-F5344CB8AC3E}">
        <p14:creationId xmlns:p14="http://schemas.microsoft.com/office/powerpoint/2010/main" val="137975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984982-A025-4EA9-9C73-6B021070E3E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A891E875-2C36-4A12-9F8F-FCB5A078FB8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4F04A8DF-D9D8-4890-A304-D4E3834BDC89}"/>
              </a:ext>
            </a:extLst>
          </p:cNvPr>
          <p:cNvSpPr>
            <a:spLocks noGrp="1"/>
          </p:cNvSpPr>
          <p:nvPr>
            <p:ph type="dt" sz="half" idx="10"/>
          </p:nvPr>
        </p:nvSpPr>
        <p:spPr>
          <a:xfrm>
            <a:off x="838200" y="6356350"/>
            <a:ext cx="2743200" cy="365125"/>
          </a:xfrm>
          <a:prstGeom prst="rect">
            <a:avLst/>
          </a:prstGeom>
        </p:spPr>
        <p:txBody>
          <a:bodyPr/>
          <a:lstStyle/>
          <a:p>
            <a:fld id="{9532CE34-17B1-486F-A533-BEC932EA0E52}" type="datetime1">
              <a:rPr lang="es-CL" smtClean="0"/>
              <a:t>22-09-2022</a:t>
            </a:fld>
            <a:endParaRPr lang="es-419"/>
          </a:p>
        </p:txBody>
      </p:sp>
      <p:sp>
        <p:nvSpPr>
          <p:cNvPr id="5" name="Footer Placeholder 4">
            <a:extLst>
              <a:ext uri="{FF2B5EF4-FFF2-40B4-BE49-F238E27FC236}">
                <a16:creationId xmlns:a16="http://schemas.microsoft.com/office/drawing/2014/main" id="{F0D096AE-F4BB-47F1-9B60-C79A3E71FBFE}"/>
              </a:ext>
            </a:extLst>
          </p:cNvPr>
          <p:cNvSpPr>
            <a:spLocks noGrp="1"/>
          </p:cNvSpPr>
          <p:nvPr>
            <p:ph type="ftr" sz="quarter" idx="11"/>
          </p:nvPr>
        </p:nvSpPr>
        <p:spPr>
          <a:xfrm>
            <a:off x="4038600" y="6356350"/>
            <a:ext cx="4114800" cy="365125"/>
          </a:xfrm>
          <a:prstGeom prst="rect">
            <a:avLst/>
          </a:prstGeom>
        </p:spPr>
        <p:txBody>
          <a:bodyPr/>
          <a:lstStyle/>
          <a:p>
            <a:endParaRPr lang="es-419"/>
          </a:p>
        </p:txBody>
      </p:sp>
    </p:spTree>
    <p:extLst>
      <p:ext uri="{BB962C8B-B14F-4D97-AF65-F5344CB8AC3E}">
        <p14:creationId xmlns:p14="http://schemas.microsoft.com/office/powerpoint/2010/main" val="2194093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30DD9F-11E5-4376-9286-610F2838F2FD}"/>
              </a:ext>
            </a:extLst>
          </p:cNvPr>
          <p:cNvSpPr/>
          <p:nvPr userDrawn="1"/>
        </p:nvSpPr>
        <p:spPr>
          <a:xfrm>
            <a:off x="0" y="6000750"/>
            <a:ext cx="12334875" cy="857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591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BC1C-825C-4399-BAA0-DF99A28C9D6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endParaRPr lang="es-CL" dirty="0"/>
          </a:p>
        </p:txBody>
      </p:sp>
      <p:sp>
        <p:nvSpPr>
          <p:cNvPr id="3" name="Subtitle 2">
            <a:extLst>
              <a:ext uri="{FF2B5EF4-FFF2-40B4-BE49-F238E27FC236}">
                <a16:creationId xmlns:a16="http://schemas.microsoft.com/office/drawing/2014/main" id="{CE19AD59-035C-4880-AA58-4CFD37383DD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s-CL" dirty="0"/>
          </a:p>
        </p:txBody>
      </p:sp>
      <p:sp>
        <p:nvSpPr>
          <p:cNvPr id="4" name="Date Placeholder 3">
            <a:extLst>
              <a:ext uri="{FF2B5EF4-FFF2-40B4-BE49-F238E27FC236}">
                <a16:creationId xmlns:a16="http://schemas.microsoft.com/office/drawing/2014/main" id="{30840050-38B0-44F8-8F90-846575BB9AE7}"/>
              </a:ext>
            </a:extLst>
          </p:cNvPr>
          <p:cNvSpPr>
            <a:spLocks noGrp="1"/>
          </p:cNvSpPr>
          <p:nvPr>
            <p:ph type="dt" sz="half" idx="10"/>
          </p:nvPr>
        </p:nvSpPr>
        <p:spPr>
          <a:xfrm>
            <a:off x="838200" y="6356350"/>
            <a:ext cx="2743200" cy="365125"/>
          </a:xfrm>
          <a:prstGeom prst="rect">
            <a:avLst/>
          </a:prstGeom>
        </p:spPr>
        <p:txBody>
          <a:bodyPr/>
          <a:lstStyle/>
          <a:p>
            <a:fld id="{169E5E63-5782-461F-B1B4-282942919743}" type="datetime1">
              <a:rPr lang="es-CL" smtClean="0"/>
              <a:t>22-09-2022</a:t>
            </a:fld>
            <a:endParaRPr lang="es-CL"/>
          </a:p>
        </p:txBody>
      </p:sp>
      <p:sp>
        <p:nvSpPr>
          <p:cNvPr id="5" name="Footer Placeholder 4">
            <a:extLst>
              <a:ext uri="{FF2B5EF4-FFF2-40B4-BE49-F238E27FC236}">
                <a16:creationId xmlns:a16="http://schemas.microsoft.com/office/drawing/2014/main" id="{2EE6BC1E-F100-470F-8228-C59841019F7C}"/>
              </a:ext>
            </a:extLst>
          </p:cNvPr>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Slide Number Placeholder 5">
            <a:extLst>
              <a:ext uri="{FF2B5EF4-FFF2-40B4-BE49-F238E27FC236}">
                <a16:creationId xmlns:a16="http://schemas.microsoft.com/office/drawing/2014/main" id="{D9279AFE-044B-4996-A8F6-5E8DCF8294F3}"/>
              </a:ext>
            </a:extLst>
          </p:cNvPr>
          <p:cNvSpPr>
            <a:spLocks noGrp="1"/>
          </p:cNvSpPr>
          <p:nvPr>
            <p:ph type="sldNum" sz="quarter" idx="12"/>
          </p:nvPr>
        </p:nvSpPr>
        <p:spPr>
          <a:xfrm>
            <a:off x="8610600" y="6356350"/>
            <a:ext cx="2743200" cy="365125"/>
          </a:xfrm>
          <a:prstGeom prst="rect">
            <a:avLst/>
          </a:prstGeom>
        </p:spPr>
        <p:txBody>
          <a:bodyPr/>
          <a:lstStyle/>
          <a:p>
            <a:fld id="{FD5BB85B-B23C-481B-ADBB-DD38BC56F7B7}" type="slidenum">
              <a:rPr lang="es-CL" smtClean="0"/>
              <a:t>‹#›</a:t>
            </a:fld>
            <a:endParaRPr lang="es-CL"/>
          </a:p>
        </p:txBody>
      </p:sp>
    </p:spTree>
    <p:extLst>
      <p:ext uri="{BB962C8B-B14F-4D97-AF65-F5344CB8AC3E}">
        <p14:creationId xmlns:p14="http://schemas.microsoft.com/office/powerpoint/2010/main" val="869013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2AC3-D2DE-454A-904C-2EB6BF80D3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CL"/>
          </a:p>
        </p:txBody>
      </p:sp>
      <p:sp>
        <p:nvSpPr>
          <p:cNvPr id="3" name="Content Placeholder 2">
            <a:extLst>
              <a:ext uri="{FF2B5EF4-FFF2-40B4-BE49-F238E27FC236}">
                <a16:creationId xmlns:a16="http://schemas.microsoft.com/office/drawing/2014/main" id="{C4E01D91-4737-47C9-8989-4EC344FAEF2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B00EE106-34BE-4989-8688-2014119A4555}"/>
              </a:ext>
            </a:extLst>
          </p:cNvPr>
          <p:cNvSpPr>
            <a:spLocks noGrp="1"/>
          </p:cNvSpPr>
          <p:nvPr>
            <p:ph type="dt" sz="half" idx="10"/>
          </p:nvPr>
        </p:nvSpPr>
        <p:spPr>
          <a:xfrm>
            <a:off x="838200" y="6356350"/>
            <a:ext cx="2743200" cy="365125"/>
          </a:xfrm>
          <a:prstGeom prst="rect">
            <a:avLst/>
          </a:prstGeom>
        </p:spPr>
        <p:txBody>
          <a:bodyPr/>
          <a:lstStyle/>
          <a:p>
            <a:fld id="{0E7E0710-DC29-4853-8CB1-9C236D80EB2B}" type="datetime1">
              <a:rPr lang="es-CL" smtClean="0"/>
              <a:t>22-09-2022</a:t>
            </a:fld>
            <a:endParaRPr lang="es-CL"/>
          </a:p>
        </p:txBody>
      </p:sp>
      <p:sp>
        <p:nvSpPr>
          <p:cNvPr id="5" name="Footer Placeholder 4">
            <a:extLst>
              <a:ext uri="{FF2B5EF4-FFF2-40B4-BE49-F238E27FC236}">
                <a16:creationId xmlns:a16="http://schemas.microsoft.com/office/drawing/2014/main" id="{B1443462-8D11-4636-8D74-A56C671AB846}"/>
              </a:ext>
            </a:extLst>
          </p:cNvPr>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Slide Number Placeholder 5">
            <a:extLst>
              <a:ext uri="{FF2B5EF4-FFF2-40B4-BE49-F238E27FC236}">
                <a16:creationId xmlns:a16="http://schemas.microsoft.com/office/drawing/2014/main" id="{5F17BB2A-EAEF-4081-81D1-E12E607298B4}"/>
              </a:ext>
            </a:extLst>
          </p:cNvPr>
          <p:cNvSpPr>
            <a:spLocks noGrp="1"/>
          </p:cNvSpPr>
          <p:nvPr>
            <p:ph type="sldNum" sz="quarter" idx="12"/>
          </p:nvPr>
        </p:nvSpPr>
        <p:spPr>
          <a:xfrm>
            <a:off x="8610600" y="6356350"/>
            <a:ext cx="2743200" cy="365125"/>
          </a:xfrm>
          <a:prstGeom prst="rect">
            <a:avLst/>
          </a:prstGeom>
        </p:spPr>
        <p:txBody>
          <a:bodyPr/>
          <a:lstStyle/>
          <a:p>
            <a:fld id="{FD5BB85B-B23C-481B-ADBB-DD38BC56F7B7}" type="slidenum">
              <a:rPr lang="es-CL" smtClean="0"/>
              <a:t>‹#›</a:t>
            </a:fld>
            <a:endParaRPr lang="es-CL"/>
          </a:p>
        </p:txBody>
      </p:sp>
    </p:spTree>
    <p:extLst>
      <p:ext uri="{BB962C8B-B14F-4D97-AF65-F5344CB8AC3E}">
        <p14:creationId xmlns:p14="http://schemas.microsoft.com/office/powerpoint/2010/main" val="2723286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2D87-4E5F-4292-807C-56AE15BF31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s-CL"/>
          </a:p>
        </p:txBody>
      </p:sp>
      <p:sp>
        <p:nvSpPr>
          <p:cNvPr id="3" name="Text Placeholder 2">
            <a:extLst>
              <a:ext uri="{FF2B5EF4-FFF2-40B4-BE49-F238E27FC236}">
                <a16:creationId xmlns:a16="http://schemas.microsoft.com/office/drawing/2014/main" id="{D47AF209-46EA-4FC9-AB5D-CF7BA1587BC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782AC0-C8AA-49E5-A205-3424926EB64D}"/>
              </a:ext>
            </a:extLst>
          </p:cNvPr>
          <p:cNvSpPr>
            <a:spLocks noGrp="1"/>
          </p:cNvSpPr>
          <p:nvPr>
            <p:ph type="dt" sz="half" idx="10"/>
          </p:nvPr>
        </p:nvSpPr>
        <p:spPr>
          <a:xfrm>
            <a:off x="838200" y="6356350"/>
            <a:ext cx="2743200" cy="365125"/>
          </a:xfrm>
          <a:prstGeom prst="rect">
            <a:avLst/>
          </a:prstGeom>
        </p:spPr>
        <p:txBody>
          <a:bodyPr/>
          <a:lstStyle/>
          <a:p>
            <a:fld id="{BAA312C8-CFE6-4985-8223-083AD02C9FC2}" type="datetime1">
              <a:rPr lang="es-CL" smtClean="0"/>
              <a:t>22-09-2022</a:t>
            </a:fld>
            <a:endParaRPr lang="es-CL"/>
          </a:p>
        </p:txBody>
      </p:sp>
      <p:sp>
        <p:nvSpPr>
          <p:cNvPr id="5" name="Footer Placeholder 4">
            <a:extLst>
              <a:ext uri="{FF2B5EF4-FFF2-40B4-BE49-F238E27FC236}">
                <a16:creationId xmlns:a16="http://schemas.microsoft.com/office/drawing/2014/main" id="{84FC73B2-41A5-4E62-8688-DC4E99BA0134}"/>
              </a:ext>
            </a:extLst>
          </p:cNvPr>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Slide Number Placeholder 5">
            <a:extLst>
              <a:ext uri="{FF2B5EF4-FFF2-40B4-BE49-F238E27FC236}">
                <a16:creationId xmlns:a16="http://schemas.microsoft.com/office/drawing/2014/main" id="{2691FCE9-D229-420C-AA55-7C3A1F629469}"/>
              </a:ext>
            </a:extLst>
          </p:cNvPr>
          <p:cNvSpPr>
            <a:spLocks noGrp="1"/>
          </p:cNvSpPr>
          <p:nvPr>
            <p:ph type="sldNum" sz="quarter" idx="12"/>
          </p:nvPr>
        </p:nvSpPr>
        <p:spPr>
          <a:xfrm>
            <a:off x="8610600" y="6356350"/>
            <a:ext cx="2743200" cy="365125"/>
          </a:xfrm>
          <a:prstGeom prst="rect">
            <a:avLst/>
          </a:prstGeom>
        </p:spPr>
        <p:txBody>
          <a:bodyPr/>
          <a:lstStyle/>
          <a:p>
            <a:fld id="{FD5BB85B-B23C-481B-ADBB-DD38BC56F7B7}" type="slidenum">
              <a:rPr lang="es-CL" smtClean="0"/>
              <a:t>‹#›</a:t>
            </a:fld>
            <a:endParaRPr lang="es-CL"/>
          </a:p>
        </p:txBody>
      </p:sp>
    </p:spTree>
    <p:extLst>
      <p:ext uri="{BB962C8B-B14F-4D97-AF65-F5344CB8AC3E}">
        <p14:creationId xmlns:p14="http://schemas.microsoft.com/office/powerpoint/2010/main" val="148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EAA71-2212-4DED-A52A-004BA1E09A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CL"/>
          </a:p>
        </p:txBody>
      </p:sp>
      <p:sp>
        <p:nvSpPr>
          <p:cNvPr id="3" name="Content Placeholder 2">
            <a:extLst>
              <a:ext uri="{FF2B5EF4-FFF2-40B4-BE49-F238E27FC236}">
                <a16:creationId xmlns:a16="http://schemas.microsoft.com/office/drawing/2014/main" id="{31DB4EDF-BE41-4AE8-8967-C1ABE0054AD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Content Placeholder 3">
            <a:extLst>
              <a:ext uri="{FF2B5EF4-FFF2-40B4-BE49-F238E27FC236}">
                <a16:creationId xmlns:a16="http://schemas.microsoft.com/office/drawing/2014/main" id="{C32562C8-EE7D-4136-B7A9-77BE66AE12E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Date Placeholder 4">
            <a:extLst>
              <a:ext uri="{FF2B5EF4-FFF2-40B4-BE49-F238E27FC236}">
                <a16:creationId xmlns:a16="http://schemas.microsoft.com/office/drawing/2014/main" id="{FEC28C83-7765-4CFD-A436-E5991A0054BB}"/>
              </a:ext>
            </a:extLst>
          </p:cNvPr>
          <p:cNvSpPr>
            <a:spLocks noGrp="1"/>
          </p:cNvSpPr>
          <p:nvPr>
            <p:ph type="dt" sz="half" idx="10"/>
          </p:nvPr>
        </p:nvSpPr>
        <p:spPr>
          <a:xfrm>
            <a:off x="838200" y="6356350"/>
            <a:ext cx="2743200" cy="365125"/>
          </a:xfrm>
          <a:prstGeom prst="rect">
            <a:avLst/>
          </a:prstGeom>
        </p:spPr>
        <p:txBody>
          <a:bodyPr/>
          <a:lstStyle/>
          <a:p>
            <a:fld id="{4F6C0F0F-466D-4244-B746-15B375B47FD0}" type="datetime1">
              <a:rPr lang="es-CL" smtClean="0"/>
              <a:t>22-09-2022</a:t>
            </a:fld>
            <a:endParaRPr lang="es-CL"/>
          </a:p>
        </p:txBody>
      </p:sp>
      <p:sp>
        <p:nvSpPr>
          <p:cNvPr id="6" name="Footer Placeholder 5">
            <a:extLst>
              <a:ext uri="{FF2B5EF4-FFF2-40B4-BE49-F238E27FC236}">
                <a16:creationId xmlns:a16="http://schemas.microsoft.com/office/drawing/2014/main" id="{E277B001-5B86-42B1-8314-AAC2332591F1}"/>
              </a:ext>
            </a:extLst>
          </p:cNvPr>
          <p:cNvSpPr>
            <a:spLocks noGrp="1"/>
          </p:cNvSpPr>
          <p:nvPr>
            <p:ph type="ftr" sz="quarter" idx="11"/>
          </p:nvPr>
        </p:nvSpPr>
        <p:spPr>
          <a:xfrm>
            <a:off x="4038600" y="6356350"/>
            <a:ext cx="4114800" cy="365125"/>
          </a:xfrm>
          <a:prstGeom prst="rect">
            <a:avLst/>
          </a:prstGeom>
        </p:spPr>
        <p:txBody>
          <a:bodyPr/>
          <a:lstStyle/>
          <a:p>
            <a:endParaRPr lang="es-CL"/>
          </a:p>
        </p:txBody>
      </p:sp>
      <p:sp>
        <p:nvSpPr>
          <p:cNvPr id="7" name="Slide Number Placeholder 6">
            <a:extLst>
              <a:ext uri="{FF2B5EF4-FFF2-40B4-BE49-F238E27FC236}">
                <a16:creationId xmlns:a16="http://schemas.microsoft.com/office/drawing/2014/main" id="{04363A62-4E95-41FC-886F-DBA7FBFA902F}"/>
              </a:ext>
            </a:extLst>
          </p:cNvPr>
          <p:cNvSpPr>
            <a:spLocks noGrp="1"/>
          </p:cNvSpPr>
          <p:nvPr>
            <p:ph type="sldNum" sz="quarter" idx="12"/>
          </p:nvPr>
        </p:nvSpPr>
        <p:spPr>
          <a:xfrm>
            <a:off x="8610600" y="6356350"/>
            <a:ext cx="2743200" cy="365125"/>
          </a:xfrm>
          <a:prstGeom prst="rect">
            <a:avLst/>
          </a:prstGeom>
        </p:spPr>
        <p:txBody>
          <a:bodyPr/>
          <a:lstStyle/>
          <a:p>
            <a:fld id="{FD5BB85B-B23C-481B-ADBB-DD38BC56F7B7}" type="slidenum">
              <a:rPr lang="es-CL" smtClean="0"/>
              <a:t>‹#›</a:t>
            </a:fld>
            <a:endParaRPr lang="es-CL"/>
          </a:p>
        </p:txBody>
      </p:sp>
    </p:spTree>
    <p:extLst>
      <p:ext uri="{BB962C8B-B14F-4D97-AF65-F5344CB8AC3E}">
        <p14:creationId xmlns:p14="http://schemas.microsoft.com/office/powerpoint/2010/main" val="4097108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864B-A2C5-4D25-A739-73190BB666B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s-CL"/>
          </a:p>
        </p:txBody>
      </p:sp>
      <p:sp>
        <p:nvSpPr>
          <p:cNvPr id="3" name="Text Placeholder 2">
            <a:extLst>
              <a:ext uri="{FF2B5EF4-FFF2-40B4-BE49-F238E27FC236}">
                <a16:creationId xmlns:a16="http://schemas.microsoft.com/office/drawing/2014/main" id="{9073C7B2-C2E5-416D-AC62-3491A523B25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4CD5E7-DFD9-429A-941E-945D7C355D1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Text Placeholder 4">
            <a:extLst>
              <a:ext uri="{FF2B5EF4-FFF2-40B4-BE49-F238E27FC236}">
                <a16:creationId xmlns:a16="http://schemas.microsoft.com/office/drawing/2014/main" id="{786EE040-C967-4EEE-99FF-768C431557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578767-EA3F-4666-81EB-5C21A605271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7" name="Date Placeholder 6">
            <a:extLst>
              <a:ext uri="{FF2B5EF4-FFF2-40B4-BE49-F238E27FC236}">
                <a16:creationId xmlns:a16="http://schemas.microsoft.com/office/drawing/2014/main" id="{62BA4AEF-765F-4FDE-BF8F-A1B0F4510703}"/>
              </a:ext>
            </a:extLst>
          </p:cNvPr>
          <p:cNvSpPr>
            <a:spLocks noGrp="1"/>
          </p:cNvSpPr>
          <p:nvPr>
            <p:ph type="dt" sz="half" idx="10"/>
          </p:nvPr>
        </p:nvSpPr>
        <p:spPr>
          <a:xfrm>
            <a:off x="838200" y="6356350"/>
            <a:ext cx="2743200" cy="365125"/>
          </a:xfrm>
          <a:prstGeom prst="rect">
            <a:avLst/>
          </a:prstGeom>
        </p:spPr>
        <p:txBody>
          <a:bodyPr/>
          <a:lstStyle/>
          <a:p>
            <a:fld id="{B3457F1D-DBBC-42D9-BB23-B47CC38E9C06}" type="datetime1">
              <a:rPr lang="es-CL" smtClean="0"/>
              <a:t>22-09-2022</a:t>
            </a:fld>
            <a:endParaRPr lang="es-CL"/>
          </a:p>
        </p:txBody>
      </p:sp>
      <p:sp>
        <p:nvSpPr>
          <p:cNvPr id="8" name="Footer Placeholder 7">
            <a:extLst>
              <a:ext uri="{FF2B5EF4-FFF2-40B4-BE49-F238E27FC236}">
                <a16:creationId xmlns:a16="http://schemas.microsoft.com/office/drawing/2014/main" id="{0CA3841F-59A6-43C0-A9C0-0B55D4F6C74A}"/>
              </a:ext>
            </a:extLst>
          </p:cNvPr>
          <p:cNvSpPr>
            <a:spLocks noGrp="1"/>
          </p:cNvSpPr>
          <p:nvPr>
            <p:ph type="ftr" sz="quarter" idx="11"/>
          </p:nvPr>
        </p:nvSpPr>
        <p:spPr>
          <a:xfrm>
            <a:off x="4038600" y="6356350"/>
            <a:ext cx="4114800" cy="365125"/>
          </a:xfrm>
          <a:prstGeom prst="rect">
            <a:avLst/>
          </a:prstGeom>
        </p:spPr>
        <p:txBody>
          <a:bodyPr/>
          <a:lstStyle/>
          <a:p>
            <a:endParaRPr lang="es-CL"/>
          </a:p>
        </p:txBody>
      </p:sp>
      <p:sp>
        <p:nvSpPr>
          <p:cNvPr id="9" name="Slide Number Placeholder 8">
            <a:extLst>
              <a:ext uri="{FF2B5EF4-FFF2-40B4-BE49-F238E27FC236}">
                <a16:creationId xmlns:a16="http://schemas.microsoft.com/office/drawing/2014/main" id="{C9BE78C8-D465-4C8E-B555-3B9BE2EAC48F}"/>
              </a:ext>
            </a:extLst>
          </p:cNvPr>
          <p:cNvSpPr>
            <a:spLocks noGrp="1"/>
          </p:cNvSpPr>
          <p:nvPr>
            <p:ph type="sldNum" sz="quarter" idx="12"/>
          </p:nvPr>
        </p:nvSpPr>
        <p:spPr>
          <a:xfrm>
            <a:off x="8610600" y="6356350"/>
            <a:ext cx="2743200" cy="365125"/>
          </a:xfrm>
          <a:prstGeom prst="rect">
            <a:avLst/>
          </a:prstGeom>
        </p:spPr>
        <p:txBody>
          <a:bodyPr/>
          <a:lstStyle/>
          <a:p>
            <a:fld id="{FD5BB85B-B23C-481B-ADBB-DD38BC56F7B7}" type="slidenum">
              <a:rPr lang="es-CL" smtClean="0"/>
              <a:t>‹#›</a:t>
            </a:fld>
            <a:endParaRPr lang="es-CL"/>
          </a:p>
        </p:txBody>
      </p:sp>
    </p:spTree>
    <p:extLst>
      <p:ext uri="{BB962C8B-B14F-4D97-AF65-F5344CB8AC3E}">
        <p14:creationId xmlns:p14="http://schemas.microsoft.com/office/powerpoint/2010/main" val="152305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2C22-591D-460B-9BE6-2918C99AEF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CL"/>
          </a:p>
        </p:txBody>
      </p:sp>
      <p:sp>
        <p:nvSpPr>
          <p:cNvPr id="3" name="Date Placeholder 2">
            <a:extLst>
              <a:ext uri="{FF2B5EF4-FFF2-40B4-BE49-F238E27FC236}">
                <a16:creationId xmlns:a16="http://schemas.microsoft.com/office/drawing/2014/main" id="{2E402CB9-6420-422E-B1F8-C757F98C38EF}"/>
              </a:ext>
            </a:extLst>
          </p:cNvPr>
          <p:cNvSpPr>
            <a:spLocks noGrp="1"/>
          </p:cNvSpPr>
          <p:nvPr>
            <p:ph type="dt" sz="half" idx="10"/>
          </p:nvPr>
        </p:nvSpPr>
        <p:spPr>
          <a:xfrm>
            <a:off x="838200" y="6356350"/>
            <a:ext cx="2743200" cy="365125"/>
          </a:xfrm>
          <a:prstGeom prst="rect">
            <a:avLst/>
          </a:prstGeom>
        </p:spPr>
        <p:txBody>
          <a:bodyPr/>
          <a:lstStyle/>
          <a:p>
            <a:fld id="{937AE5C2-426B-48EE-A10E-B35BA9BC89D7}" type="datetime1">
              <a:rPr lang="es-CL" smtClean="0"/>
              <a:t>22-09-2022</a:t>
            </a:fld>
            <a:endParaRPr lang="es-CL"/>
          </a:p>
        </p:txBody>
      </p:sp>
      <p:sp>
        <p:nvSpPr>
          <p:cNvPr id="4" name="Footer Placeholder 3">
            <a:extLst>
              <a:ext uri="{FF2B5EF4-FFF2-40B4-BE49-F238E27FC236}">
                <a16:creationId xmlns:a16="http://schemas.microsoft.com/office/drawing/2014/main" id="{57CF3617-9D13-418E-91D0-877C5CE62EB6}"/>
              </a:ext>
            </a:extLst>
          </p:cNvPr>
          <p:cNvSpPr>
            <a:spLocks noGrp="1"/>
          </p:cNvSpPr>
          <p:nvPr>
            <p:ph type="ftr" sz="quarter" idx="11"/>
          </p:nvPr>
        </p:nvSpPr>
        <p:spPr>
          <a:xfrm>
            <a:off x="4038600" y="6356350"/>
            <a:ext cx="4114800" cy="365125"/>
          </a:xfrm>
          <a:prstGeom prst="rect">
            <a:avLst/>
          </a:prstGeom>
        </p:spPr>
        <p:txBody>
          <a:bodyPr/>
          <a:lstStyle/>
          <a:p>
            <a:endParaRPr lang="es-CL"/>
          </a:p>
        </p:txBody>
      </p:sp>
      <p:sp>
        <p:nvSpPr>
          <p:cNvPr id="5" name="Slide Number Placeholder 4">
            <a:extLst>
              <a:ext uri="{FF2B5EF4-FFF2-40B4-BE49-F238E27FC236}">
                <a16:creationId xmlns:a16="http://schemas.microsoft.com/office/drawing/2014/main" id="{F2B9B6CD-47A2-4C08-BAC9-C2F04DA702EF}"/>
              </a:ext>
            </a:extLst>
          </p:cNvPr>
          <p:cNvSpPr>
            <a:spLocks noGrp="1"/>
          </p:cNvSpPr>
          <p:nvPr>
            <p:ph type="sldNum" sz="quarter" idx="12"/>
          </p:nvPr>
        </p:nvSpPr>
        <p:spPr>
          <a:xfrm>
            <a:off x="8610600" y="6356350"/>
            <a:ext cx="2743200" cy="365125"/>
          </a:xfrm>
          <a:prstGeom prst="rect">
            <a:avLst/>
          </a:prstGeom>
        </p:spPr>
        <p:txBody>
          <a:bodyPr/>
          <a:lstStyle/>
          <a:p>
            <a:fld id="{FD5BB85B-B23C-481B-ADBB-DD38BC56F7B7}" type="slidenum">
              <a:rPr lang="es-CL" smtClean="0"/>
              <a:t>‹#›</a:t>
            </a:fld>
            <a:endParaRPr lang="es-CL"/>
          </a:p>
        </p:txBody>
      </p:sp>
    </p:spTree>
    <p:extLst>
      <p:ext uri="{BB962C8B-B14F-4D97-AF65-F5344CB8AC3E}">
        <p14:creationId xmlns:p14="http://schemas.microsoft.com/office/powerpoint/2010/main" val="3009500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BC9975-C4DA-4652-8815-AA121ED96090}"/>
              </a:ext>
            </a:extLst>
          </p:cNvPr>
          <p:cNvSpPr>
            <a:spLocks noGrp="1"/>
          </p:cNvSpPr>
          <p:nvPr>
            <p:ph type="dt" sz="half" idx="10"/>
          </p:nvPr>
        </p:nvSpPr>
        <p:spPr>
          <a:xfrm>
            <a:off x="838200" y="6356350"/>
            <a:ext cx="2743200" cy="365125"/>
          </a:xfrm>
          <a:prstGeom prst="rect">
            <a:avLst/>
          </a:prstGeom>
        </p:spPr>
        <p:txBody>
          <a:bodyPr/>
          <a:lstStyle/>
          <a:p>
            <a:fld id="{97A94446-1644-498E-BDA5-00B34FEB4698}" type="datetime1">
              <a:rPr lang="es-CL" smtClean="0"/>
              <a:t>22-09-2022</a:t>
            </a:fld>
            <a:endParaRPr lang="es-CL"/>
          </a:p>
        </p:txBody>
      </p:sp>
      <p:sp>
        <p:nvSpPr>
          <p:cNvPr id="3" name="Footer Placeholder 2">
            <a:extLst>
              <a:ext uri="{FF2B5EF4-FFF2-40B4-BE49-F238E27FC236}">
                <a16:creationId xmlns:a16="http://schemas.microsoft.com/office/drawing/2014/main" id="{1ED46337-E4D7-4753-9F69-E726D9FFA68F}"/>
              </a:ext>
            </a:extLst>
          </p:cNvPr>
          <p:cNvSpPr>
            <a:spLocks noGrp="1"/>
          </p:cNvSpPr>
          <p:nvPr>
            <p:ph type="ftr" sz="quarter" idx="11"/>
          </p:nvPr>
        </p:nvSpPr>
        <p:spPr>
          <a:xfrm>
            <a:off x="4038600" y="6356350"/>
            <a:ext cx="4114800" cy="365125"/>
          </a:xfrm>
          <a:prstGeom prst="rect">
            <a:avLst/>
          </a:prstGeom>
        </p:spPr>
        <p:txBody>
          <a:bodyPr/>
          <a:lstStyle/>
          <a:p>
            <a:endParaRPr lang="es-CL"/>
          </a:p>
        </p:txBody>
      </p:sp>
      <p:sp>
        <p:nvSpPr>
          <p:cNvPr id="4" name="Slide Number Placeholder 3">
            <a:extLst>
              <a:ext uri="{FF2B5EF4-FFF2-40B4-BE49-F238E27FC236}">
                <a16:creationId xmlns:a16="http://schemas.microsoft.com/office/drawing/2014/main" id="{EDEBAC7C-E26F-44F8-895C-2BB9E1F3A3CA}"/>
              </a:ext>
            </a:extLst>
          </p:cNvPr>
          <p:cNvSpPr>
            <a:spLocks noGrp="1"/>
          </p:cNvSpPr>
          <p:nvPr>
            <p:ph type="sldNum" sz="quarter" idx="12"/>
          </p:nvPr>
        </p:nvSpPr>
        <p:spPr>
          <a:xfrm>
            <a:off x="8610600" y="6356350"/>
            <a:ext cx="2743200" cy="365125"/>
          </a:xfrm>
          <a:prstGeom prst="rect">
            <a:avLst/>
          </a:prstGeom>
        </p:spPr>
        <p:txBody>
          <a:bodyPr/>
          <a:lstStyle/>
          <a:p>
            <a:fld id="{FD5BB85B-B23C-481B-ADBB-DD38BC56F7B7}" type="slidenum">
              <a:rPr lang="es-CL" smtClean="0"/>
              <a:t>‹#›</a:t>
            </a:fld>
            <a:endParaRPr lang="es-CL"/>
          </a:p>
        </p:txBody>
      </p:sp>
    </p:spTree>
    <p:extLst>
      <p:ext uri="{BB962C8B-B14F-4D97-AF65-F5344CB8AC3E}">
        <p14:creationId xmlns:p14="http://schemas.microsoft.com/office/powerpoint/2010/main" val="242098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F1C3-690B-43E4-BFB2-7B2B468515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CBB0CE1E-69F8-48B6-9CAC-7797E7A4016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FFFCC478-D4BF-4021-B5BA-EB6B5F858FEA}"/>
              </a:ext>
            </a:extLst>
          </p:cNvPr>
          <p:cNvSpPr>
            <a:spLocks noGrp="1"/>
          </p:cNvSpPr>
          <p:nvPr>
            <p:ph type="dt" sz="half" idx="10"/>
          </p:nvPr>
        </p:nvSpPr>
        <p:spPr>
          <a:xfrm>
            <a:off x="838200" y="6356350"/>
            <a:ext cx="2743200" cy="365125"/>
          </a:xfrm>
          <a:prstGeom prst="rect">
            <a:avLst/>
          </a:prstGeom>
        </p:spPr>
        <p:txBody>
          <a:bodyPr/>
          <a:lstStyle/>
          <a:p>
            <a:fld id="{4B5485BC-F9D2-4ABF-BD0C-9F47EDDBB3DA}" type="datetime1">
              <a:rPr lang="es-CL" smtClean="0"/>
              <a:t>22-09-2022</a:t>
            </a:fld>
            <a:endParaRPr lang="es-419"/>
          </a:p>
        </p:txBody>
      </p:sp>
      <p:sp>
        <p:nvSpPr>
          <p:cNvPr id="5" name="Footer Placeholder 4">
            <a:extLst>
              <a:ext uri="{FF2B5EF4-FFF2-40B4-BE49-F238E27FC236}">
                <a16:creationId xmlns:a16="http://schemas.microsoft.com/office/drawing/2014/main" id="{4C22FF22-632B-4276-8292-636F39524967}"/>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37ED56A8-55CC-42A6-9D9F-F4A1FA943B0F}"/>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spTree>
    <p:extLst>
      <p:ext uri="{BB962C8B-B14F-4D97-AF65-F5344CB8AC3E}">
        <p14:creationId xmlns:p14="http://schemas.microsoft.com/office/powerpoint/2010/main" val="2445588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2176C-02F1-4AE5-BFEE-1968E9EFBBA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CL"/>
          </a:p>
        </p:txBody>
      </p:sp>
      <p:sp>
        <p:nvSpPr>
          <p:cNvPr id="3" name="Content Placeholder 2">
            <a:extLst>
              <a:ext uri="{FF2B5EF4-FFF2-40B4-BE49-F238E27FC236}">
                <a16:creationId xmlns:a16="http://schemas.microsoft.com/office/drawing/2014/main" id="{84F41864-4186-40CF-B70B-9A99C415AEA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Text Placeholder 3">
            <a:extLst>
              <a:ext uri="{FF2B5EF4-FFF2-40B4-BE49-F238E27FC236}">
                <a16:creationId xmlns:a16="http://schemas.microsoft.com/office/drawing/2014/main" id="{9A61DE9A-F0B3-40F0-816F-C68FEF5B309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80C598-47D8-4ED2-A871-9BC67F4D3C1F}"/>
              </a:ext>
            </a:extLst>
          </p:cNvPr>
          <p:cNvSpPr>
            <a:spLocks noGrp="1"/>
          </p:cNvSpPr>
          <p:nvPr>
            <p:ph type="dt" sz="half" idx="10"/>
          </p:nvPr>
        </p:nvSpPr>
        <p:spPr>
          <a:xfrm>
            <a:off x="838200" y="6356350"/>
            <a:ext cx="2743200" cy="365125"/>
          </a:xfrm>
          <a:prstGeom prst="rect">
            <a:avLst/>
          </a:prstGeom>
        </p:spPr>
        <p:txBody>
          <a:bodyPr/>
          <a:lstStyle/>
          <a:p>
            <a:fld id="{C5A884B9-5C77-4637-8651-96371D54B1C4}" type="datetime1">
              <a:rPr lang="es-CL" smtClean="0"/>
              <a:t>22-09-2022</a:t>
            </a:fld>
            <a:endParaRPr lang="es-CL"/>
          </a:p>
        </p:txBody>
      </p:sp>
      <p:sp>
        <p:nvSpPr>
          <p:cNvPr id="6" name="Footer Placeholder 5">
            <a:extLst>
              <a:ext uri="{FF2B5EF4-FFF2-40B4-BE49-F238E27FC236}">
                <a16:creationId xmlns:a16="http://schemas.microsoft.com/office/drawing/2014/main" id="{06BBA110-A1AC-4E29-ABBD-967ED7FE02E7}"/>
              </a:ext>
            </a:extLst>
          </p:cNvPr>
          <p:cNvSpPr>
            <a:spLocks noGrp="1"/>
          </p:cNvSpPr>
          <p:nvPr>
            <p:ph type="ftr" sz="quarter" idx="11"/>
          </p:nvPr>
        </p:nvSpPr>
        <p:spPr>
          <a:xfrm>
            <a:off x="4038600" y="6356350"/>
            <a:ext cx="4114800" cy="365125"/>
          </a:xfrm>
          <a:prstGeom prst="rect">
            <a:avLst/>
          </a:prstGeom>
        </p:spPr>
        <p:txBody>
          <a:bodyPr/>
          <a:lstStyle/>
          <a:p>
            <a:endParaRPr lang="es-CL"/>
          </a:p>
        </p:txBody>
      </p:sp>
      <p:sp>
        <p:nvSpPr>
          <p:cNvPr id="7" name="Slide Number Placeholder 6">
            <a:extLst>
              <a:ext uri="{FF2B5EF4-FFF2-40B4-BE49-F238E27FC236}">
                <a16:creationId xmlns:a16="http://schemas.microsoft.com/office/drawing/2014/main" id="{73742C35-EEDE-47A2-AFDD-179578D2D714}"/>
              </a:ext>
            </a:extLst>
          </p:cNvPr>
          <p:cNvSpPr>
            <a:spLocks noGrp="1"/>
          </p:cNvSpPr>
          <p:nvPr>
            <p:ph type="sldNum" sz="quarter" idx="12"/>
          </p:nvPr>
        </p:nvSpPr>
        <p:spPr>
          <a:xfrm>
            <a:off x="8610600" y="6356350"/>
            <a:ext cx="2743200" cy="365125"/>
          </a:xfrm>
          <a:prstGeom prst="rect">
            <a:avLst/>
          </a:prstGeom>
        </p:spPr>
        <p:txBody>
          <a:bodyPr/>
          <a:lstStyle/>
          <a:p>
            <a:fld id="{FD5BB85B-B23C-481B-ADBB-DD38BC56F7B7}" type="slidenum">
              <a:rPr lang="es-CL" smtClean="0"/>
              <a:t>‹#›</a:t>
            </a:fld>
            <a:endParaRPr lang="es-CL"/>
          </a:p>
        </p:txBody>
      </p:sp>
    </p:spTree>
    <p:extLst>
      <p:ext uri="{BB962C8B-B14F-4D97-AF65-F5344CB8AC3E}">
        <p14:creationId xmlns:p14="http://schemas.microsoft.com/office/powerpoint/2010/main" val="155402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6213-088C-433E-8241-85523DD4D80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CL"/>
          </a:p>
        </p:txBody>
      </p:sp>
      <p:sp>
        <p:nvSpPr>
          <p:cNvPr id="3" name="Picture Placeholder 2">
            <a:extLst>
              <a:ext uri="{FF2B5EF4-FFF2-40B4-BE49-F238E27FC236}">
                <a16:creationId xmlns:a16="http://schemas.microsoft.com/office/drawing/2014/main" id="{69AAA172-789B-4472-A80F-91B094F5DD9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Text Placeholder 3">
            <a:extLst>
              <a:ext uri="{FF2B5EF4-FFF2-40B4-BE49-F238E27FC236}">
                <a16:creationId xmlns:a16="http://schemas.microsoft.com/office/drawing/2014/main" id="{16EB8F4F-01FA-426E-AEFA-B5BA03FD0A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49B1FF-C82D-419F-A94F-FD91133C1329}"/>
              </a:ext>
            </a:extLst>
          </p:cNvPr>
          <p:cNvSpPr>
            <a:spLocks noGrp="1"/>
          </p:cNvSpPr>
          <p:nvPr>
            <p:ph type="dt" sz="half" idx="10"/>
          </p:nvPr>
        </p:nvSpPr>
        <p:spPr>
          <a:xfrm>
            <a:off x="838200" y="6356350"/>
            <a:ext cx="2743200" cy="365125"/>
          </a:xfrm>
          <a:prstGeom prst="rect">
            <a:avLst/>
          </a:prstGeom>
        </p:spPr>
        <p:txBody>
          <a:bodyPr/>
          <a:lstStyle/>
          <a:p>
            <a:fld id="{D6A206C3-A5C0-4BBE-AC67-96DC5D34B667}" type="datetime1">
              <a:rPr lang="es-CL" smtClean="0"/>
              <a:t>22-09-2022</a:t>
            </a:fld>
            <a:endParaRPr lang="es-CL"/>
          </a:p>
        </p:txBody>
      </p:sp>
      <p:sp>
        <p:nvSpPr>
          <p:cNvPr id="6" name="Footer Placeholder 5">
            <a:extLst>
              <a:ext uri="{FF2B5EF4-FFF2-40B4-BE49-F238E27FC236}">
                <a16:creationId xmlns:a16="http://schemas.microsoft.com/office/drawing/2014/main" id="{A9320398-5481-4349-B762-134AF5BE1616}"/>
              </a:ext>
            </a:extLst>
          </p:cNvPr>
          <p:cNvSpPr>
            <a:spLocks noGrp="1"/>
          </p:cNvSpPr>
          <p:nvPr>
            <p:ph type="ftr" sz="quarter" idx="11"/>
          </p:nvPr>
        </p:nvSpPr>
        <p:spPr>
          <a:xfrm>
            <a:off x="4038600" y="6356350"/>
            <a:ext cx="4114800" cy="365125"/>
          </a:xfrm>
          <a:prstGeom prst="rect">
            <a:avLst/>
          </a:prstGeom>
        </p:spPr>
        <p:txBody>
          <a:bodyPr/>
          <a:lstStyle/>
          <a:p>
            <a:endParaRPr lang="es-CL"/>
          </a:p>
        </p:txBody>
      </p:sp>
      <p:sp>
        <p:nvSpPr>
          <p:cNvPr id="7" name="Slide Number Placeholder 6">
            <a:extLst>
              <a:ext uri="{FF2B5EF4-FFF2-40B4-BE49-F238E27FC236}">
                <a16:creationId xmlns:a16="http://schemas.microsoft.com/office/drawing/2014/main" id="{E6DD8522-198B-4861-99E4-CC658E10249B}"/>
              </a:ext>
            </a:extLst>
          </p:cNvPr>
          <p:cNvSpPr>
            <a:spLocks noGrp="1"/>
          </p:cNvSpPr>
          <p:nvPr>
            <p:ph type="sldNum" sz="quarter" idx="12"/>
          </p:nvPr>
        </p:nvSpPr>
        <p:spPr>
          <a:xfrm>
            <a:off x="8610600" y="6356350"/>
            <a:ext cx="2743200" cy="365125"/>
          </a:xfrm>
          <a:prstGeom prst="rect">
            <a:avLst/>
          </a:prstGeom>
        </p:spPr>
        <p:txBody>
          <a:bodyPr/>
          <a:lstStyle/>
          <a:p>
            <a:fld id="{FD5BB85B-B23C-481B-ADBB-DD38BC56F7B7}" type="slidenum">
              <a:rPr lang="es-CL" smtClean="0"/>
              <a:t>‹#›</a:t>
            </a:fld>
            <a:endParaRPr lang="es-CL"/>
          </a:p>
        </p:txBody>
      </p:sp>
    </p:spTree>
    <p:extLst>
      <p:ext uri="{BB962C8B-B14F-4D97-AF65-F5344CB8AC3E}">
        <p14:creationId xmlns:p14="http://schemas.microsoft.com/office/powerpoint/2010/main" val="2587644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6F7C-7CD5-4772-8246-27FA6D1EC8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CL"/>
          </a:p>
        </p:txBody>
      </p:sp>
      <p:sp>
        <p:nvSpPr>
          <p:cNvPr id="3" name="Vertical Text Placeholder 2">
            <a:extLst>
              <a:ext uri="{FF2B5EF4-FFF2-40B4-BE49-F238E27FC236}">
                <a16:creationId xmlns:a16="http://schemas.microsoft.com/office/drawing/2014/main" id="{69671376-37F8-45C3-8D57-7B7836643E7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FBC401A0-A4C1-47AB-9FF4-1B728A1A391C}"/>
              </a:ext>
            </a:extLst>
          </p:cNvPr>
          <p:cNvSpPr>
            <a:spLocks noGrp="1"/>
          </p:cNvSpPr>
          <p:nvPr>
            <p:ph type="dt" sz="half" idx="10"/>
          </p:nvPr>
        </p:nvSpPr>
        <p:spPr>
          <a:xfrm>
            <a:off x="838200" y="6356350"/>
            <a:ext cx="2743200" cy="365125"/>
          </a:xfrm>
          <a:prstGeom prst="rect">
            <a:avLst/>
          </a:prstGeom>
        </p:spPr>
        <p:txBody>
          <a:bodyPr/>
          <a:lstStyle/>
          <a:p>
            <a:fld id="{7D574FBF-9E85-47E3-A88C-5B1973C85ED3}" type="datetime1">
              <a:rPr lang="es-CL" smtClean="0"/>
              <a:t>22-09-2022</a:t>
            </a:fld>
            <a:endParaRPr lang="es-CL"/>
          </a:p>
        </p:txBody>
      </p:sp>
      <p:sp>
        <p:nvSpPr>
          <p:cNvPr id="5" name="Footer Placeholder 4">
            <a:extLst>
              <a:ext uri="{FF2B5EF4-FFF2-40B4-BE49-F238E27FC236}">
                <a16:creationId xmlns:a16="http://schemas.microsoft.com/office/drawing/2014/main" id="{FBEA3D14-07BD-4F3C-B51A-A372C9648F85}"/>
              </a:ext>
            </a:extLst>
          </p:cNvPr>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Slide Number Placeholder 5">
            <a:extLst>
              <a:ext uri="{FF2B5EF4-FFF2-40B4-BE49-F238E27FC236}">
                <a16:creationId xmlns:a16="http://schemas.microsoft.com/office/drawing/2014/main" id="{25133A70-82AA-4BDA-98A7-BE318EE970FC}"/>
              </a:ext>
            </a:extLst>
          </p:cNvPr>
          <p:cNvSpPr>
            <a:spLocks noGrp="1"/>
          </p:cNvSpPr>
          <p:nvPr>
            <p:ph type="sldNum" sz="quarter" idx="12"/>
          </p:nvPr>
        </p:nvSpPr>
        <p:spPr>
          <a:xfrm>
            <a:off x="8610600" y="6356350"/>
            <a:ext cx="2743200" cy="365125"/>
          </a:xfrm>
          <a:prstGeom prst="rect">
            <a:avLst/>
          </a:prstGeom>
        </p:spPr>
        <p:txBody>
          <a:bodyPr/>
          <a:lstStyle/>
          <a:p>
            <a:fld id="{FD5BB85B-B23C-481B-ADBB-DD38BC56F7B7}" type="slidenum">
              <a:rPr lang="es-CL" smtClean="0"/>
              <a:t>‹#›</a:t>
            </a:fld>
            <a:endParaRPr lang="es-CL"/>
          </a:p>
        </p:txBody>
      </p:sp>
    </p:spTree>
    <p:extLst>
      <p:ext uri="{BB962C8B-B14F-4D97-AF65-F5344CB8AC3E}">
        <p14:creationId xmlns:p14="http://schemas.microsoft.com/office/powerpoint/2010/main" val="692781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C6CB61-7661-429C-A354-8852FFDB874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s-CL"/>
          </a:p>
        </p:txBody>
      </p:sp>
      <p:sp>
        <p:nvSpPr>
          <p:cNvPr id="3" name="Vertical Text Placeholder 2">
            <a:extLst>
              <a:ext uri="{FF2B5EF4-FFF2-40B4-BE49-F238E27FC236}">
                <a16:creationId xmlns:a16="http://schemas.microsoft.com/office/drawing/2014/main" id="{8C968F99-4463-463C-963A-8CAC04E230A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692A6D7D-7A08-483F-8E2E-CAD4E3ACCF38}"/>
              </a:ext>
            </a:extLst>
          </p:cNvPr>
          <p:cNvSpPr>
            <a:spLocks noGrp="1"/>
          </p:cNvSpPr>
          <p:nvPr>
            <p:ph type="dt" sz="half" idx="10"/>
          </p:nvPr>
        </p:nvSpPr>
        <p:spPr>
          <a:xfrm>
            <a:off x="838200" y="6356350"/>
            <a:ext cx="2743200" cy="365125"/>
          </a:xfrm>
          <a:prstGeom prst="rect">
            <a:avLst/>
          </a:prstGeom>
        </p:spPr>
        <p:txBody>
          <a:bodyPr/>
          <a:lstStyle/>
          <a:p>
            <a:fld id="{E13538B6-280B-4D83-A83D-4239CA323403}" type="datetime1">
              <a:rPr lang="es-CL" smtClean="0"/>
              <a:t>22-09-2022</a:t>
            </a:fld>
            <a:endParaRPr lang="es-CL"/>
          </a:p>
        </p:txBody>
      </p:sp>
      <p:sp>
        <p:nvSpPr>
          <p:cNvPr id="5" name="Footer Placeholder 4">
            <a:extLst>
              <a:ext uri="{FF2B5EF4-FFF2-40B4-BE49-F238E27FC236}">
                <a16:creationId xmlns:a16="http://schemas.microsoft.com/office/drawing/2014/main" id="{629EF188-25F9-4DBF-8BC9-97BC27435D5F}"/>
              </a:ext>
            </a:extLst>
          </p:cNvPr>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Slide Number Placeholder 5">
            <a:extLst>
              <a:ext uri="{FF2B5EF4-FFF2-40B4-BE49-F238E27FC236}">
                <a16:creationId xmlns:a16="http://schemas.microsoft.com/office/drawing/2014/main" id="{46090614-D42D-40D3-89DA-FF8851BC93FA}"/>
              </a:ext>
            </a:extLst>
          </p:cNvPr>
          <p:cNvSpPr>
            <a:spLocks noGrp="1"/>
          </p:cNvSpPr>
          <p:nvPr>
            <p:ph type="sldNum" sz="quarter" idx="12"/>
          </p:nvPr>
        </p:nvSpPr>
        <p:spPr>
          <a:xfrm>
            <a:off x="8610600" y="6356350"/>
            <a:ext cx="2743200" cy="365125"/>
          </a:xfrm>
          <a:prstGeom prst="rect">
            <a:avLst/>
          </a:prstGeom>
        </p:spPr>
        <p:txBody>
          <a:bodyPr/>
          <a:lstStyle/>
          <a:p>
            <a:fld id="{FD5BB85B-B23C-481B-ADBB-DD38BC56F7B7}" type="slidenum">
              <a:rPr lang="es-CL" smtClean="0"/>
              <a:t>‹#›</a:t>
            </a:fld>
            <a:endParaRPr lang="es-CL"/>
          </a:p>
        </p:txBody>
      </p:sp>
    </p:spTree>
    <p:extLst>
      <p:ext uri="{BB962C8B-B14F-4D97-AF65-F5344CB8AC3E}">
        <p14:creationId xmlns:p14="http://schemas.microsoft.com/office/powerpoint/2010/main" val="1434986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8118-96C3-4E24-8D8F-156CA6F0A0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s-419"/>
          </a:p>
        </p:txBody>
      </p:sp>
      <p:sp>
        <p:nvSpPr>
          <p:cNvPr id="3" name="Subtitle 2">
            <a:extLst>
              <a:ext uri="{FF2B5EF4-FFF2-40B4-BE49-F238E27FC236}">
                <a16:creationId xmlns:a16="http://schemas.microsoft.com/office/drawing/2014/main" id="{276473D1-A959-4FD5-83B9-B2DDD46F16D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419"/>
          </a:p>
        </p:txBody>
      </p:sp>
      <p:sp>
        <p:nvSpPr>
          <p:cNvPr id="4" name="Date Placeholder 3">
            <a:extLst>
              <a:ext uri="{FF2B5EF4-FFF2-40B4-BE49-F238E27FC236}">
                <a16:creationId xmlns:a16="http://schemas.microsoft.com/office/drawing/2014/main" id="{9E984AAD-7C73-42BD-BAFE-240B18266C4C}"/>
              </a:ext>
            </a:extLst>
          </p:cNvPr>
          <p:cNvSpPr>
            <a:spLocks noGrp="1"/>
          </p:cNvSpPr>
          <p:nvPr>
            <p:ph type="dt" sz="half" idx="10"/>
          </p:nvPr>
        </p:nvSpPr>
        <p:spPr>
          <a:xfrm>
            <a:off x="838200" y="6356350"/>
            <a:ext cx="2743200" cy="365125"/>
          </a:xfrm>
          <a:prstGeom prst="rect">
            <a:avLst/>
          </a:prstGeom>
        </p:spPr>
        <p:txBody>
          <a:bodyPr/>
          <a:lstStyle/>
          <a:p>
            <a:fld id="{58770AE5-1DE3-4CFA-833E-6C3BA3D003F4}" type="datetime1">
              <a:rPr lang="es-CL" smtClean="0"/>
              <a:t>22-09-2022</a:t>
            </a:fld>
            <a:endParaRPr lang="es-419"/>
          </a:p>
        </p:txBody>
      </p:sp>
      <p:sp>
        <p:nvSpPr>
          <p:cNvPr id="5" name="Footer Placeholder 4">
            <a:extLst>
              <a:ext uri="{FF2B5EF4-FFF2-40B4-BE49-F238E27FC236}">
                <a16:creationId xmlns:a16="http://schemas.microsoft.com/office/drawing/2014/main" id="{15121F52-EA47-4D80-9DC6-A95723BCE66A}"/>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FA73C288-3936-494E-A6BA-699023EDFAC9}"/>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spTree>
    <p:extLst>
      <p:ext uri="{BB962C8B-B14F-4D97-AF65-F5344CB8AC3E}">
        <p14:creationId xmlns:p14="http://schemas.microsoft.com/office/powerpoint/2010/main" val="1603329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F1C3-690B-43E4-BFB2-7B2B468515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CBB0CE1E-69F8-48B6-9CAC-7797E7A4016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FFFCC478-D4BF-4021-B5BA-EB6B5F858FEA}"/>
              </a:ext>
            </a:extLst>
          </p:cNvPr>
          <p:cNvSpPr>
            <a:spLocks noGrp="1"/>
          </p:cNvSpPr>
          <p:nvPr>
            <p:ph type="dt" sz="half" idx="10"/>
          </p:nvPr>
        </p:nvSpPr>
        <p:spPr>
          <a:xfrm>
            <a:off x="838200" y="6356350"/>
            <a:ext cx="2743200" cy="365125"/>
          </a:xfrm>
          <a:prstGeom prst="rect">
            <a:avLst/>
          </a:prstGeom>
        </p:spPr>
        <p:txBody>
          <a:bodyPr/>
          <a:lstStyle/>
          <a:p>
            <a:fld id="{9B03E50D-D754-457C-A62F-95BAE48A1AF5}" type="datetime1">
              <a:rPr lang="es-CL" smtClean="0"/>
              <a:t>22-09-2022</a:t>
            </a:fld>
            <a:endParaRPr lang="es-419"/>
          </a:p>
        </p:txBody>
      </p:sp>
      <p:sp>
        <p:nvSpPr>
          <p:cNvPr id="5" name="Footer Placeholder 4">
            <a:extLst>
              <a:ext uri="{FF2B5EF4-FFF2-40B4-BE49-F238E27FC236}">
                <a16:creationId xmlns:a16="http://schemas.microsoft.com/office/drawing/2014/main" id="{4C22FF22-632B-4276-8292-636F39524967}"/>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37ED56A8-55CC-42A6-9D9F-F4A1FA943B0F}"/>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pic>
        <p:nvPicPr>
          <p:cNvPr id="8" name="Picture 7">
            <a:extLst>
              <a:ext uri="{FF2B5EF4-FFF2-40B4-BE49-F238E27FC236}">
                <a16:creationId xmlns:a16="http://schemas.microsoft.com/office/drawing/2014/main" id="{BDD2E494-8705-46E6-B61F-2C889F10CF92}"/>
              </a:ext>
            </a:extLst>
          </p:cNvPr>
          <p:cNvPicPr>
            <a:picLocks noChangeAspect="1"/>
          </p:cNvPicPr>
          <p:nvPr userDrawn="1"/>
        </p:nvPicPr>
        <p:blipFill rotWithShape="1">
          <a:blip r:embed="rId2"/>
          <a:srcRect t="38172" r="7043"/>
          <a:stretch/>
        </p:blipFill>
        <p:spPr>
          <a:xfrm>
            <a:off x="-12700" y="6262688"/>
            <a:ext cx="104775" cy="138850"/>
          </a:xfrm>
          <a:prstGeom prst="rect">
            <a:avLst/>
          </a:prstGeom>
        </p:spPr>
      </p:pic>
    </p:spTree>
    <p:extLst>
      <p:ext uri="{BB962C8B-B14F-4D97-AF65-F5344CB8AC3E}">
        <p14:creationId xmlns:p14="http://schemas.microsoft.com/office/powerpoint/2010/main" val="1254470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8091-3573-4866-945F-8D50A63FC32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s-419"/>
          </a:p>
        </p:txBody>
      </p:sp>
      <p:sp>
        <p:nvSpPr>
          <p:cNvPr id="3" name="Text Placeholder 2">
            <a:extLst>
              <a:ext uri="{FF2B5EF4-FFF2-40B4-BE49-F238E27FC236}">
                <a16:creationId xmlns:a16="http://schemas.microsoft.com/office/drawing/2014/main" id="{CCB3C882-9D3F-4521-9595-82F2DAC5978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21BC35-2F12-411E-895E-798A557C2D35}"/>
              </a:ext>
            </a:extLst>
          </p:cNvPr>
          <p:cNvSpPr>
            <a:spLocks noGrp="1"/>
          </p:cNvSpPr>
          <p:nvPr>
            <p:ph type="dt" sz="half" idx="10"/>
          </p:nvPr>
        </p:nvSpPr>
        <p:spPr>
          <a:xfrm>
            <a:off x="838200" y="6356350"/>
            <a:ext cx="2743200" cy="365125"/>
          </a:xfrm>
          <a:prstGeom prst="rect">
            <a:avLst/>
          </a:prstGeom>
        </p:spPr>
        <p:txBody>
          <a:bodyPr/>
          <a:lstStyle/>
          <a:p>
            <a:fld id="{7F4B13CC-EDE5-4775-8889-310A53E9D5EB}" type="datetime1">
              <a:rPr lang="es-CL" smtClean="0"/>
              <a:t>22-09-2022</a:t>
            </a:fld>
            <a:endParaRPr lang="es-419"/>
          </a:p>
        </p:txBody>
      </p:sp>
      <p:sp>
        <p:nvSpPr>
          <p:cNvPr id="5" name="Footer Placeholder 4">
            <a:extLst>
              <a:ext uri="{FF2B5EF4-FFF2-40B4-BE49-F238E27FC236}">
                <a16:creationId xmlns:a16="http://schemas.microsoft.com/office/drawing/2014/main" id="{94ABC1F9-B45C-4A19-9388-238B0CD81463}"/>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078008FF-DD7F-4C5E-A562-F7E14B0E8300}"/>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pic>
        <p:nvPicPr>
          <p:cNvPr id="7" name="Picture 6">
            <a:extLst>
              <a:ext uri="{FF2B5EF4-FFF2-40B4-BE49-F238E27FC236}">
                <a16:creationId xmlns:a16="http://schemas.microsoft.com/office/drawing/2014/main" id="{2D84AA24-315E-4F00-AED3-F1FC581831B3}"/>
              </a:ext>
            </a:extLst>
          </p:cNvPr>
          <p:cNvPicPr>
            <a:picLocks noChangeAspect="1"/>
          </p:cNvPicPr>
          <p:nvPr userDrawn="1"/>
        </p:nvPicPr>
        <p:blipFill rotWithShape="1">
          <a:blip r:embed="rId2"/>
          <a:srcRect t="38172" r="7043"/>
          <a:stretch/>
        </p:blipFill>
        <p:spPr>
          <a:xfrm>
            <a:off x="-12700" y="6262688"/>
            <a:ext cx="104775" cy="138850"/>
          </a:xfrm>
          <a:prstGeom prst="rect">
            <a:avLst/>
          </a:prstGeom>
        </p:spPr>
      </p:pic>
    </p:spTree>
    <p:extLst>
      <p:ext uri="{BB962C8B-B14F-4D97-AF65-F5344CB8AC3E}">
        <p14:creationId xmlns:p14="http://schemas.microsoft.com/office/powerpoint/2010/main" val="1629280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0D91-4DFC-4DDE-84E0-D6363BAF95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FD681A1C-1E27-4813-925F-601E9223B5D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Content Placeholder 3">
            <a:extLst>
              <a:ext uri="{FF2B5EF4-FFF2-40B4-BE49-F238E27FC236}">
                <a16:creationId xmlns:a16="http://schemas.microsoft.com/office/drawing/2014/main" id="{4D721D0E-6E4E-486E-8702-FECEDFE50C0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Date Placeholder 4">
            <a:extLst>
              <a:ext uri="{FF2B5EF4-FFF2-40B4-BE49-F238E27FC236}">
                <a16:creationId xmlns:a16="http://schemas.microsoft.com/office/drawing/2014/main" id="{E36674FF-09EF-4D93-B252-1821FC745032}"/>
              </a:ext>
            </a:extLst>
          </p:cNvPr>
          <p:cNvSpPr>
            <a:spLocks noGrp="1"/>
          </p:cNvSpPr>
          <p:nvPr>
            <p:ph type="dt" sz="half" idx="10"/>
          </p:nvPr>
        </p:nvSpPr>
        <p:spPr>
          <a:xfrm>
            <a:off x="838200" y="6356350"/>
            <a:ext cx="2743200" cy="365125"/>
          </a:xfrm>
          <a:prstGeom prst="rect">
            <a:avLst/>
          </a:prstGeom>
        </p:spPr>
        <p:txBody>
          <a:bodyPr/>
          <a:lstStyle/>
          <a:p>
            <a:fld id="{64B4A4CC-97C5-46DC-AF58-69F74A91BF94}" type="datetime1">
              <a:rPr lang="es-CL" smtClean="0"/>
              <a:t>22-09-2022</a:t>
            </a:fld>
            <a:endParaRPr lang="es-419"/>
          </a:p>
        </p:txBody>
      </p:sp>
      <p:sp>
        <p:nvSpPr>
          <p:cNvPr id="6" name="Footer Placeholder 5">
            <a:extLst>
              <a:ext uri="{FF2B5EF4-FFF2-40B4-BE49-F238E27FC236}">
                <a16:creationId xmlns:a16="http://schemas.microsoft.com/office/drawing/2014/main" id="{B8C6099C-19E3-4B2D-B4D9-98939DCC987E}"/>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7" name="Slide Number Placeholder 6">
            <a:extLst>
              <a:ext uri="{FF2B5EF4-FFF2-40B4-BE49-F238E27FC236}">
                <a16:creationId xmlns:a16="http://schemas.microsoft.com/office/drawing/2014/main" id="{D268BA79-64C0-4E2D-9E64-0456919EE5E3}"/>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pic>
        <p:nvPicPr>
          <p:cNvPr id="8" name="Picture 7">
            <a:extLst>
              <a:ext uri="{FF2B5EF4-FFF2-40B4-BE49-F238E27FC236}">
                <a16:creationId xmlns:a16="http://schemas.microsoft.com/office/drawing/2014/main" id="{7252C205-DDE2-4FD0-8A6B-27FDA2DAD08E}"/>
              </a:ext>
            </a:extLst>
          </p:cNvPr>
          <p:cNvPicPr>
            <a:picLocks noChangeAspect="1"/>
          </p:cNvPicPr>
          <p:nvPr userDrawn="1"/>
        </p:nvPicPr>
        <p:blipFill rotWithShape="1">
          <a:blip r:embed="rId2"/>
          <a:srcRect t="38172" r="7043"/>
          <a:stretch/>
        </p:blipFill>
        <p:spPr>
          <a:xfrm>
            <a:off x="-12700" y="6262688"/>
            <a:ext cx="104775" cy="138850"/>
          </a:xfrm>
          <a:prstGeom prst="rect">
            <a:avLst/>
          </a:prstGeom>
        </p:spPr>
      </p:pic>
    </p:spTree>
    <p:extLst>
      <p:ext uri="{BB962C8B-B14F-4D97-AF65-F5344CB8AC3E}">
        <p14:creationId xmlns:p14="http://schemas.microsoft.com/office/powerpoint/2010/main" val="1543278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CB5C-3001-4416-92B4-59850FD5D95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F69FA8AD-33E4-4E3A-84F1-587EDEB75D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D64D17-B4BA-4683-85D4-21573B0809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4">
            <a:extLst>
              <a:ext uri="{FF2B5EF4-FFF2-40B4-BE49-F238E27FC236}">
                <a16:creationId xmlns:a16="http://schemas.microsoft.com/office/drawing/2014/main" id="{4604320D-7C9F-4C0E-A4F5-CFE4E696A79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CA107F-34C6-467D-A4DF-E313DAF7D68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Date Placeholder 6">
            <a:extLst>
              <a:ext uri="{FF2B5EF4-FFF2-40B4-BE49-F238E27FC236}">
                <a16:creationId xmlns:a16="http://schemas.microsoft.com/office/drawing/2014/main" id="{0052AC78-0A87-4D5B-AE36-F3254EC1356C}"/>
              </a:ext>
            </a:extLst>
          </p:cNvPr>
          <p:cNvSpPr>
            <a:spLocks noGrp="1"/>
          </p:cNvSpPr>
          <p:nvPr>
            <p:ph type="dt" sz="half" idx="10"/>
          </p:nvPr>
        </p:nvSpPr>
        <p:spPr>
          <a:xfrm>
            <a:off x="838200" y="6356350"/>
            <a:ext cx="2743200" cy="365125"/>
          </a:xfrm>
          <a:prstGeom prst="rect">
            <a:avLst/>
          </a:prstGeom>
        </p:spPr>
        <p:txBody>
          <a:bodyPr/>
          <a:lstStyle/>
          <a:p>
            <a:fld id="{ECC76716-5F85-4A5A-9E7D-4CFA532C51BB}" type="datetime1">
              <a:rPr lang="es-CL" smtClean="0"/>
              <a:t>22-09-2022</a:t>
            </a:fld>
            <a:endParaRPr lang="es-419"/>
          </a:p>
        </p:txBody>
      </p:sp>
      <p:sp>
        <p:nvSpPr>
          <p:cNvPr id="8" name="Footer Placeholder 7">
            <a:extLst>
              <a:ext uri="{FF2B5EF4-FFF2-40B4-BE49-F238E27FC236}">
                <a16:creationId xmlns:a16="http://schemas.microsoft.com/office/drawing/2014/main" id="{FD926280-C7F2-4426-9B6C-E94FCDBBDA47}"/>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9" name="Slide Number Placeholder 8">
            <a:extLst>
              <a:ext uri="{FF2B5EF4-FFF2-40B4-BE49-F238E27FC236}">
                <a16:creationId xmlns:a16="http://schemas.microsoft.com/office/drawing/2014/main" id="{AEC5D276-E013-4F80-AC34-3D85A02F667E}"/>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pic>
        <p:nvPicPr>
          <p:cNvPr id="10" name="Picture 9">
            <a:extLst>
              <a:ext uri="{FF2B5EF4-FFF2-40B4-BE49-F238E27FC236}">
                <a16:creationId xmlns:a16="http://schemas.microsoft.com/office/drawing/2014/main" id="{5AA683C6-AE29-4F75-AA46-3A9CD6A7BC0D}"/>
              </a:ext>
            </a:extLst>
          </p:cNvPr>
          <p:cNvPicPr>
            <a:picLocks noChangeAspect="1"/>
          </p:cNvPicPr>
          <p:nvPr userDrawn="1"/>
        </p:nvPicPr>
        <p:blipFill rotWithShape="1">
          <a:blip r:embed="rId2"/>
          <a:srcRect t="38172" r="7043"/>
          <a:stretch/>
        </p:blipFill>
        <p:spPr>
          <a:xfrm>
            <a:off x="-12700" y="6262688"/>
            <a:ext cx="104775" cy="138850"/>
          </a:xfrm>
          <a:prstGeom prst="rect">
            <a:avLst/>
          </a:prstGeom>
        </p:spPr>
      </p:pic>
    </p:spTree>
    <p:extLst>
      <p:ext uri="{BB962C8B-B14F-4D97-AF65-F5344CB8AC3E}">
        <p14:creationId xmlns:p14="http://schemas.microsoft.com/office/powerpoint/2010/main" val="179202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D431-F545-47CC-A652-F8A40A9124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sp>
        <p:nvSpPr>
          <p:cNvPr id="3" name="Date Placeholder 2">
            <a:extLst>
              <a:ext uri="{FF2B5EF4-FFF2-40B4-BE49-F238E27FC236}">
                <a16:creationId xmlns:a16="http://schemas.microsoft.com/office/drawing/2014/main" id="{B6F000C4-FAED-4566-AB93-4C370432B265}"/>
              </a:ext>
            </a:extLst>
          </p:cNvPr>
          <p:cNvSpPr>
            <a:spLocks noGrp="1"/>
          </p:cNvSpPr>
          <p:nvPr>
            <p:ph type="dt" sz="half" idx="10"/>
          </p:nvPr>
        </p:nvSpPr>
        <p:spPr>
          <a:xfrm>
            <a:off x="838200" y="6356350"/>
            <a:ext cx="2743200" cy="365125"/>
          </a:xfrm>
          <a:prstGeom prst="rect">
            <a:avLst/>
          </a:prstGeom>
        </p:spPr>
        <p:txBody>
          <a:bodyPr/>
          <a:lstStyle/>
          <a:p>
            <a:fld id="{065A0B56-0A05-450D-AED2-4B5378A836C6}" type="datetime1">
              <a:rPr lang="es-CL" smtClean="0"/>
              <a:t>22-09-2022</a:t>
            </a:fld>
            <a:endParaRPr lang="es-419"/>
          </a:p>
        </p:txBody>
      </p:sp>
      <p:sp>
        <p:nvSpPr>
          <p:cNvPr id="4" name="Footer Placeholder 3">
            <a:extLst>
              <a:ext uri="{FF2B5EF4-FFF2-40B4-BE49-F238E27FC236}">
                <a16:creationId xmlns:a16="http://schemas.microsoft.com/office/drawing/2014/main" id="{F554E672-49EA-4BD3-803A-09CE4890682F}"/>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5" name="Slide Number Placeholder 4">
            <a:extLst>
              <a:ext uri="{FF2B5EF4-FFF2-40B4-BE49-F238E27FC236}">
                <a16:creationId xmlns:a16="http://schemas.microsoft.com/office/drawing/2014/main" id="{8DD541B9-BD34-4D97-8C78-F29A152128B0}"/>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pic>
        <p:nvPicPr>
          <p:cNvPr id="6" name="Picture 5">
            <a:extLst>
              <a:ext uri="{FF2B5EF4-FFF2-40B4-BE49-F238E27FC236}">
                <a16:creationId xmlns:a16="http://schemas.microsoft.com/office/drawing/2014/main" id="{6EDF6912-E842-4313-B117-A693BCF178C4}"/>
              </a:ext>
            </a:extLst>
          </p:cNvPr>
          <p:cNvPicPr>
            <a:picLocks noChangeAspect="1"/>
          </p:cNvPicPr>
          <p:nvPr userDrawn="1"/>
        </p:nvPicPr>
        <p:blipFill rotWithShape="1">
          <a:blip r:embed="rId2"/>
          <a:srcRect t="38172" r="7043"/>
          <a:stretch/>
        </p:blipFill>
        <p:spPr>
          <a:xfrm>
            <a:off x="-12700" y="6262688"/>
            <a:ext cx="104775" cy="138850"/>
          </a:xfrm>
          <a:prstGeom prst="rect">
            <a:avLst/>
          </a:prstGeom>
        </p:spPr>
      </p:pic>
    </p:spTree>
    <p:extLst>
      <p:ext uri="{BB962C8B-B14F-4D97-AF65-F5344CB8AC3E}">
        <p14:creationId xmlns:p14="http://schemas.microsoft.com/office/powerpoint/2010/main" val="133108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8091-3573-4866-945F-8D50A63FC32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s-419"/>
          </a:p>
        </p:txBody>
      </p:sp>
      <p:sp>
        <p:nvSpPr>
          <p:cNvPr id="3" name="Text Placeholder 2">
            <a:extLst>
              <a:ext uri="{FF2B5EF4-FFF2-40B4-BE49-F238E27FC236}">
                <a16:creationId xmlns:a16="http://schemas.microsoft.com/office/drawing/2014/main" id="{CCB3C882-9D3F-4521-9595-82F2DAC5978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21BC35-2F12-411E-895E-798A557C2D35}"/>
              </a:ext>
            </a:extLst>
          </p:cNvPr>
          <p:cNvSpPr>
            <a:spLocks noGrp="1"/>
          </p:cNvSpPr>
          <p:nvPr>
            <p:ph type="dt" sz="half" idx="10"/>
          </p:nvPr>
        </p:nvSpPr>
        <p:spPr>
          <a:xfrm>
            <a:off x="838200" y="6356350"/>
            <a:ext cx="2743200" cy="365125"/>
          </a:xfrm>
          <a:prstGeom prst="rect">
            <a:avLst/>
          </a:prstGeom>
        </p:spPr>
        <p:txBody>
          <a:bodyPr/>
          <a:lstStyle/>
          <a:p>
            <a:fld id="{EDDD5180-568B-46F9-B029-B4552A68D760}" type="datetime1">
              <a:rPr lang="es-CL" smtClean="0"/>
              <a:t>22-09-2022</a:t>
            </a:fld>
            <a:endParaRPr lang="es-419"/>
          </a:p>
        </p:txBody>
      </p:sp>
      <p:sp>
        <p:nvSpPr>
          <p:cNvPr id="5" name="Footer Placeholder 4">
            <a:extLst>
              <a:ext uri="{FF2B5EF4-FFF2-40B4-BE49-F238E27FC236}">
                <a16:creationId xmlns:a16="http://schemas.microsoft.com/office/drawing/2014/main" id="{94ABC1F9-B45C-4A19-9388-238B0CD81463}"/>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078008FF-DD7F-4C5E-A562-F7E14B0E8300}"/>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spTree>
    <p:extLst>
      <p:ext uri="{BB962C8B-B14F-4D97-AF65-F5344CB8AC3E}">
        <p14:creationId xmlns:p14="http://schemas.microsoft.com/office/powerpoint/2010/main" val="2145457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BE92A-11AA-4BA7-9D52-AE4A74B4F906}"/>
              </a:ext>
            </a:extLst>
          </p:cNvPr>
          <p:cNvSpPr>
            <a:spLocks noGrp="1"/>
          </p:cNvSpPr>
          <p:nvPr>
            <p:ph type="dt" sz="half" idx="10"/>
          </p:nvPr>
        </p:nvSpPr>
        <p:spPr>
          <a:xfrm>
            <a:off x="838200" y="6356350"/>
            <a:ext cx="2743200" cy="365125"/>
          </a:xfrm>
          <a:prstGeom prst="rect">
            <a:avLst/>
          </a:prstGeom>
        </p:spPr>
        <p:txBody>
          <a:bodyPr/>
          <a:lstStyle/>
          <a:p>
            <a:fld id="{A78497F6-CAC7-402E-BBE5-10D36E1125F9}" type="datetime1">
              <a:rPr lang="es-CL" smtClean="0"/>
              <a:t>22-09-2022</a:t>
            </a:fld>
            <a:endParaRPr lang="es-419"/>
          </a:p>
        </p:txBody>
      </p:sp>
      <p:sp>
        <p:nvSpPr>
          <p:cNvPr id="3" name="Footer Placeholder 2">
            <a:extLst>
              <a:ext uri="{FF2B5EF4-FFF2-40B4-BE49-F238E27FC236}">
                <a16:creationId xmlns:a16="http://schemas.microsoft.com/office/drawing/2014/main" id="{DD0255EF-85FA-42B6-B3D6-043B80E83704}"/>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4" name="Slide Number Placeholder 3">
            <a:extLst>
              <a:ext uri="{FF2B5EF4-FFF2-40B4-BE49-F238E27FC236}">
                <a16:creationId xmlns:a16="http://schemas.microsoft.com/office/drawing/2014/main" id="{B64061E3-8200-4320-91CD-D56C6C308D5B}"/>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spTree>
    <p:extLst>
      <p:ext uri="{BB962C8B-B14F-4D97-AF65-F5344CB8AC3E}">
        <p14:creationId xmlns:p14="http://schemas.microsoft.com/office/powerpoint/2010/main" val="395172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17069-7FAB-4A39-9009-621CFC5AD80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419"/>
          </a:p>
        </p:txBody>
      </p:sp>
      <p:sp>
        <p:nvSpPr>
          <p:cNvPr id="3" name="Content Placeholder 2">
            <a:extLst>
              <a:ext uri="{FF2B5EF4-FFF2-40B4-BE49-F238E27FC236}">
                <a16:creationId xmlns:a16="http://schemas.microsoft.com/office/drawing/2014/main" id="{B8BEEB3C-EC5B-4FEE-AA46-1B0A51F215B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Text Placeholder 3">
            <a:extLst>
              <a:ext uri="{FF2B5EF4-FFF2-40B4-BE49-F238E27FC236}">
                <a16:creationId xmlns:a16="http://schemas.microsoft.com/office/drawing/2014/main" id="{DA5987EB-1EC4-453C-8098-0E8777FBF9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2638AE-54F8-4F15-B8BA-86D51F2DDE8E}"/>
              </a:ext>
            </a:extLst>
          </p:cNvPr>
          <p:cNvSpPr>
            <a:spLocks noGrp="1"/>
          </p:cNvSpPr>
          <p:nvPr>
            <p:ph type="dt" sz="half" idx="10"/>
          </p:nvPr>
        </p:nvSpPr>
        <p:spPr>
          <a:xfrm>
            <a:off x="838200" y="6356350"/>
            <a:ext cx="2743200" cy="365125"/>
          </a:xfrm>
          <a:prstGeom prst="rect">
            <a:avLst/>
          </a:prstGeom>
        </p:spPr>
        <p:txBody>
          <a:bodyPr/>
          <a:lstStyle/>
          <a:p>
            <a:fld id="{88FD2E3E-8EB0-4A68-90A7-6D97B87EB712}" type="datetime1">
              <a:rPr lang="es-CL" smtClean="0"/>
              <a:t>22-09-2022</a:t>
            </a:fld>
            <a:endParaRPr lang="es-419"/>
          </a:p>
        </p:txBody>
      </p:sp>
      <p:sp>
        <p:nvSpPr>
          <p:cNvPr id="6" name="Footer Placeholder 5">
            <a:extLst>
              <a:ext uri="{FF2B5EF4-FFF2-40B4-BE49-F238E27FC236}">
                <a16:creationId xmlns:a16="http://schemas.microsoft.com/office/drawing/2014/main" id="{3838300C-9351-4135-8F5B-40F706DABE88}"/>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7" name="Slide Number Placeholder 6">
            <a:extLst>
              <a:ext uri="{FF2B5EF4-FFF2-40B4-BE49-F238E27FC236}">
                <a16:creationId xmlns:a16="http://schemas.microsoft.com/office/drawing/2014/main" id="{9B63F80A-E547-4F73-82F6-55F8D6602EA6}"/>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pic>
        <p:nvPicPr>
          <p:cNvPr id="8" name="Picture 7">
            <a:extLst>
              <a:ext uri="{FF2B5EF4-FFF2-40B4-BE49-F238E27FC236}">
                <a16:creationId xmlns:a16="http://schemas.microsoft.com/office/drawing/2014/main" id="{0A4B46AD-8B56-48E8-BBC8-F002B2E52D2A}"/>
              </a:ext>
            </a:extLst>
          </p:cNvPr>
          <p:cNvPicPr>
            <a:picLocks noChangeAspect="1"/>
          </p:cNvPicPr>
          <p:nvPr userDrawn="1"/>
        </p:nvPicPr>
        <p:blipFill rotWithShape="1">
          <a:blip r:embed="rId2"/>
          <a:srcRect t="38172" r="7043"/>
          <a:stretch/>
        </p:blipFill>
        <p:spPr>
          <a:xfrm>
            <a:off x="-12700" y="6262688"/>
            <a:ext cx="104775" cy="138850"/>
          </a:xfrm>
          <a:prstGeom prst="rect">
            <a:avLst/>
          </a:prstGeom>
        </p:spPr>
      </p:pic>
    </p:spTree>
    <p:extLst>
      <p:ext uri="{BB962C8B-B14F-4D97-AF65-F5344CB8AC3E}">
        <p14:creationId xmlns:p14="http://schemas.microsoft.com/office/powerpoint/2010/main" val="2483441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87B1-17B3-41B5-81FD-306DAD1EBA8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419"/>
          </a:p>
        </p:txBody>
      </p:sp>
      <p:sp>
        <p:nvSpPr>
          <p:cNvPr id="3" name="Picture Placeholder 2">
            <a:extLst>
              <a:ext uri="{FF2B5EF4-FFF2-40B4-BE49-F238E27FC236}">
                <a16:creationId xmlns:a16="http://schemas.microsoft.com/office/drawing/2014/main" id="{121FA152-B685-44BC-BC74-C770909C082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Text Placeholder 3">
            <a:extLst>
              <a:ext uri="{FF2B5EF4-FFF2-40B4-BE49-F238E27FC236}">
                <a16:creationId xmlns:a16="http://schemas.microsoft.com/office/drawing/2014/main" id="{303364A4-9CFB-4995-AA3C-F519557E6F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23F384-8B6E-4D2B-9A52-B4AE4095A168}"/>
              </a:ext>
            </a:extLst>
          </p:cNvPr>
          <p:cNvSpPr>
            <a:spLocks noGrp="1"/>
          </p:cNvSpPr>
          <p:nvPr>
            <p:ph type="dt" sz="half" idx="10"/>
          </p:nvPr>
        </p:nvSpPr>
        <p:spPr>
          <a:xfrm>
            <a:off x="838200" y="6356350"/>
            <a:ext cx="2743200" cy="365125"/>
          </a:xfrm>
          <a:prstGeom prst="rect">
            <a:avLst/>
          </a:prstGeom>
        </p:spPr>
        <p:txBody>
          <a:bodyPr/>
          <a:lstStyle/>
          <a:p>
            <a:fld id="{3FBE4D42-C58C-4582-8368-4ACC1CD12106}" type="datetime1">
              <a:rPr lang="es-CL" smtClean="0"/>
              <a:t>22-09-2022</a:t>
            </a:fld>
            <a:endParaRPr lang="es-419"/>
          </a:p>
        </p:txBody>
      </p:sp>
      <p:sp>
        <p:nvSpPr>
          <p:cNvPr id="6" name="Footer Placeholder 5">
            <a:extLst>
              <a:ext uri="{FF2B5EF4-FFF2-40B4-BE49-F238E27FC236}">
                <a16:creationId xmlns:a16="http://schemas.microsoft.com/office/drawing/2014/main" id="{56E3F0F1-0798-4AA9-B628-B5FFC143C00D}"/>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7" name="Slide Number Placeholder 6">
            <a:extLst>
              <a:ext uri="{FF2B5EF4-FFF2-40B4-BE49-F238E27FC236}">
                <a16:creationId xmlns:a16="http://schemas.microsoft.com/office/drawing/2014/main" id="{2979114C-64F3-41CA-9EEB-C2D1DEF0250A}"/>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pic>
        <p:nvPicPr>
          <p:cNvPr id="8" name="Picture 7">
            <a:extLst>
              <a:ext uri="{FF2B5EF4-FFF2-40B4-BE49-F238E27FC236}">
                <a16:creationId xmlns:a16="http://schemas.microsoft.com/office/drawing/2014/main" id="{FC5FFA43-98F6-4322-B688-222B7EC4823C}"/>
              </a:ext>
            </a:extLst>
          </p:cNvPr>
          <p:cNvPicPr>
            <a:picLocks noChangeAspect="1"/>
          </p:cNvPicPr>
          <p:nvPr userDrawn="1"/>
        </p:nvPicPr>
        <p:blipFill rotWithShape="1">
          <a:blip r:embed="rId2"/>
          <a:srcRect t="38172" r="7043"/>
          <a:stretch/>
        </p:blipFill>
        <p:spPr>
          <a:xfrm>
            <a:off x="-12700" y="6262688"/>
            <a:ext cx="104775" cy="138850"/>
          </a:xfrm>
          <a:prstGeom prst="rect">
            <a:avLst/>
          </a:prstGeom>
        </p:spPr>
      </p:pic>
    </p:spTree>
    <p:extLst>
      <p:ext uri="{BB962C8B-B14F-4D97-AF65-F5344CB8AC3E}">
        <p14:creationId xmlns:p14="http://schemas.microsoft.com/office/powerpoint/2010/main" val="1531525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EE40E-B915-493C-BD3D-CD29FF160EB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AF54969C-C923-4996-8276-39E15E9D648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6BF17914-6AC1-4F5A-90D5-F4841BCA06B1}"/>
              </a:ext>
            </a:extLst>
          </p:cNvPr>
          <p:cNvSpPr>
            <a:spLocks noGrp="1"/>
          </p:cNvSpPr>
          <p:nvPr>
            <p:ph type="dt" sz="half" idx="10"/>
          </p:nvPr>
        </p:nvSpPr>
        <p:spPr>
          <a:xfrm>
            <a:off x="838200" y="6356350"/>
            <a:ext cx="2743200" cy="365125"/>
          </a:xfrm>
          <a:prstGeom prst="rect">
            <a:avLst/>
          </a:prstGeom>
        </p:spPr>
        <p:txBody>
          <a:bodyPr/>
          <a:lstStyle/>
          <a:p>
            <a:fld id="{1DD23955-767D-443A-9CDC-1A679DD5358E}" type="datetime1">
              <a:rPr lang="es-CL" smtClean="0"/>
              <a:t>22-09-2022</a:t>
            </a:fld>
            <a:endParaRPr lang="es-419"/>
          </a:p>
        </p:txBody>
      </p:sp>
      <p:sp>
        <p:nvSpPr>
          <p:cNvPr id="5" name="Footer Placeholder 4">
            <a:extLst>
              <a:ext uri="{FF2B5EF4-FFF2-40B4-BE49-F238E27FC236}">
                <a16:creationId xmlns:a16="http://schemas.microsoft.com/office/drawing/2014/main" id="{5ACA3391-2AA6-4A42-9BB7-CFCA6D8AEE5C}"/>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772B3BBD-62B5-445D-9885-00DAB4EDF3DB}"/>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pic>
        <p:nvPicPr>
          <p:cNvPr id="7" name="Picture 6">
            <a:extLst>
              <a:ext uri="{FF2B5EF4-FFF2-40B4-BE49-F238E27FC236}">
                <a16:creationId xmlns:a16="http://schemas.microsoft.com/office/drawing/2014/main" id="{B263B79B-9F74-4279-9895-DAE62020622B}"/>
              </a:ext>
            </a:extLst>
          </p:cNvPr>
          <p:cNvPicPr>
            <a:picLocks noChangeAspect="1"/>
          </p:cNvPicPr>
          <p:nvPr userDrawn="1"/>
        </p:nvPicPr>
        <p:blipFill rotWithShape="1">
          <a:blip r:embed="rId2"/>
          <a:srcRect t="38172" r="7043"/>
          <a:stretch/>
        </p:blipFill>
        <p:spPr>
          <a:xfrm>
            <a:off x="-12700" y="6262688"/>
            <a:ext cx="104775" cy="138850"/>
          </a:xfrm>
          <a:prstGeom prst="rect">
            <a:avLst/>
          </a:prstGeom>
        </p:spPr>
      </p:pic>
    </p:spTree>
    <p:extLst>
      <p:ext uri="{BB962C8B-B14F-4D97-AF65-F5344CB8AC3E}">
        <p14:creationId xmlns:p14="http://schemas.microsoft.com/office/powerpoint/2010/main" val="2232388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984982-A025-4EA9-9C73-6B021070E3E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A891E875-2C36-4A12-9F8F-FCB5A078FB8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4F04A8DF-D9D8-4890-A304-D4E3834BDC89}"/>
              </a:ext>
            </a:extLst>
          </p:cNvPr>
          <p:cNvSpPr>
            <a:spLocks noGrp="1"/>
          </p:cNvSpPr>
          <p:nvPr>
            <p:ph type="dt" sz="half" idx="10"/>
          </p:nvPr>
        </p:nvSpPr>
        <p:spPr>
          <a:xfrm>
            <a:off x="838200" y="6356350"/>
            <a:ext cx="2743200" cy="365125"/>
          </a:xfrm>
          <a:prstGeom prst="rect">
            <a:avLst/>
          </a:prstGeom>
        </p:spPr>
        <p:txBody>
          <a:bodyPr/>
          <a:lstStyle/>
          <a:p>
            <a:fld id="{57DB4915-2A8B-4411-B2D4-7DB2D82A7248}" type="datetime1">
              <a:rPr lang="es-CL" smtClean="0"/>
              <a:t>22-09-2022</a:t>
            </a:fld>
            <a:endParaRPr lang="es-419"/>
          </a:p>
        </p:txBody>
      </p:sp>
      <p:sp>
        <p:nvSpPr>
          <p:cNvPr id="5" name="Footer Placeholder 4">
            <a:extLst>
              <a:ext uri="{FF2B5EF4-FFF2-40B4-BE49-F238E27FC236}">
                <a16:creationId xmlns:a16="http://schemas.microsoft.com/office/drawing/2014/main" id="{F0D096AE-F4BB-47F1-9B60-C79A3E71FBFE}"/>
              </a:ext>
            </a:extLst>
          </p:cNvPr>
          <p:cNvSpPr>
            <a:spLocks noGrp="1"/>
          </p:cNvSpPr>
          <p:nvPr>
            <p:ph type="ftr" sz="quarter" idx="11"/>
          </p:nvPr>
        </p:nvSpPr>
        <p:spPr>
          <a:xfrm>
            <a:off x="4038600" y="6356350"/>
            <a:ext cx="4114800" cy="365125"/>
          </a:xfrm>
          <a:prstGeom prst="rect">
            <a:avLst/>
          </a:prstGeom>
        </p:spPr>
        <p:txBody>
          <a:bodyPr/>
          <a:lstStyle/>
          <a:p>
            <a:endParaRPr lang="es-419"/>
          </a:p>
        </p:txBody>
      </p:sp>
      <p:pic>
        <p:nvPicPr>
          <p:cNvPr id="7" name="Picture 6">
            <a:extLst>
              <a:ext uri="{FF2B5EF4-FFF2-40B4-BE49-F238E27FC236}">
                <a16:creationId xmlns:a16="http://schemas.microsoft.com/office/drawing/2014/main" id="{0782351D-A2E9-4458-853F-0EB8D86A02F2}"/>
              </a:ext>
            </a:extLst>
          </p:cNvPr>
          <p:cNvPicPr>
            <a:picLocks noChangeAspect="1"/>
          </p:cNvPicPr>
          <p:nvPr userDrawn="1"/>
        </p:nvPicPr>
        <p:blipFill rotWithShape="1">
          <a:blip r:embed="rId2"/>
          <a:srcRect t="38172" r="7043"/>
          <a:stretch/>
        </p:blipFill>
        <p:spPr>
          <a:xfrm>
            <a:off x="-12700" y="6262688"/>
            <a:ext cx="104775" cy="138850"/>
          </a:xfrm>
          <a:prstGeom prst="rect">
            <a:avLst/>
          </a:prstGeom>
        </p:spPr>
      </p:pic>
    </p:spTree>
    <p:extLst>
      <p:ext uri="{BB962C8B-B14F-4D97-AF65-F5344CB8AC3E}">
        <p14:creationId xmlns:p14="http://schemas.microsoft.com/office/powerpoint/2010/main" val="2406874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0D91-4DFC-4DDE-84E0-D6363BAF95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FD681A1C-1E27-4813-925F-601E9223B5D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Content Placeholder 3">
            <a:extLst>
              <a:ext uri="{FF2B5EF4-FFF2-40B4-BE49-F238E27FC236}">
                <a16:creationId xmlns:a16="http://schemas.microsoft.com/office/drawing/2014/main" id="{4D721D0E-6E4E-486E-8702-FECEDFE50C0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Slide Number Placeholder 6">
            <a:extLst>
              <a:ext uri="{FF2B5EF4-FFF2-40B4-BE49-F238E27FC236}">
                <a16:creationId xmlns:a16="http://schemas.microsoft.com/office/drawing/2014/main" id="{D268BA79-64C0-4E2D-9E64-0456919EE5E3}"/>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spTree>
    <p:extLst>
      <p:ext uri="{BB962C8B-B14F-4D97-AF65-F5344CB8AC3E}">
        <p14:creationId xmlns:p14="http://schemas.microsoft.com/office/powerpoint/2010/main" val="270552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CB5C-3001-4416-92B4-59850FD5D95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F69FA8AD-33E4-4E3A-84F1-587EDEB75D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D64D17-B4BA-4683-85D4-21573B0809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4">
            <a:extLst>
              <a:ext uri="{FF2B5EF4-FFF2-40B4-BE49-F238E27FC236}">
                <a16:creationId xmlns:a16="http://schemas.microsoft.com/office/drawing/2014/main" id="{4604320D-7C9F-4C0E-A4F5-CFE4E696A79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CA107F-34C6-467D-A4DF-E313DAF7D68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Date Placeholder 6">
            <a:extLst>
              <a:ext uri="{FF2B5EF4-FFF2-40B4-BE49-F238E27FC236}">
                <a16:creationId xmlns:a16="http://schemas.microsoft.com/office/drawing/2014/main" id="{0052AC78-0A87-4D5B-AE36-F3254EC1356C}"/>
              </a:ext>
            </a:extLst>
          </p:cNvPr>
          <p:cNvSpPr>
            <a:spLocks noGrp="1"/>
          </p:cNvSpPr>
          <p:nvPr>
            <p:ph type="dt" sz="half" idx="10"/>
          </p:nvPr>
        </p:nvSpPr>
        <p:spPr>
          <a:xfrm>
            <a:off x="838200" y="6356350"/>
            <a:ext cx="2743200" cy="365125"/>
          </a:xfrm>
          <a:prstGeom prst="rect">
            <a:avLst/>
          </a:prstGeom>
        </p:spPr>
        <p:txBody>
          <a:bodyPr/>
          <a:lstStyle/>
          <a:p>
            <a:fld id="{C05B49CC-1B62-47D5-AB0F-42A32587A1C7}" type="datetime1">
              <a:rPr lang="es-CL" smtClean="0"/>
              <a:t>22-09-2022</a:t>
            </a:fld>
            <a:endParaRPr lang="es-419"/>
          </a:p>
        </p:txBody>
      </p:sp>
      <p:sp>
        <p:nvSpPr>
          <p:cNvPr id="8" name="Footer Placeholder 7">
            <a:extLst>
              <a:ext uri="{FF2B5EF4-FFF2-40B4-BE49-F238E27FC236}">
                <a16:creationId xmlns:a16="http://schemas.microsoft.com/office/drawing/2014/main" id="{FD926280-C7F2-4426-9B6C-E94FCDBBDA47}"/>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9" name="Slide Number Placeholder 8">
            <a:extLst>
              <a:ext uri="{FF2B5EF4-FFF2-40B4-BE49-F238E27FC236}">
                <a16:creationId xmlns:a16="http://schemas.microsoft.com/office/drawing/2014/main" id="{AEC5D276-E013-4F80-AC34-3D85A02F667E}"/>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spTree>
    <p:extLst>
      <p:ext uri="{BB962C8B-B14F-4D97-AF65-F5344CB8AC3E}">
        <p14:creationId xmlns:p14="http://schemas.microsoft.com/office/powerpoint/2010/main" val="60314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D431-F545-47CC-A652-F8A40A9124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sp>
        <p:nvSpPr>
          <p:cNvPr id="3" name="Date Placeholder 2">
            <a:extLst>
              <a:ext uri="{FF2B5EF4-FFF2-40B4-BE49-F238E27FC236}">
                <a16:creationId xmlns:a16="http://schemas.microsoft.com/office/drawing/2014/main" id="{B6F000C4-FAED-4566-AB93-4C370432B265}"/>
              </a:ext>
            </a:extLst>
          </p:cNvPr>
          <p:cNvSpPr>
            <a:spLocks noGrp="1"/>
          </p:cNvSpPr>
          <p:nvPr>
            <p:ph type="dt" sz="half" idx="10"/>
          </p:nvPr>
        </p:nvSpPr>
        <p:spPr>
          <a:xfrm>
            <a:off x="838200" y="6356350"/>
            <a:ext cx="2743200" cy="365125"/>
          </a:xfrm>
          <a:prstGeom prst="rect">
            <a:avLst/>
          </a:prstGeom>
        </p:spPr>
        <p:txBody>
          <a:bodyPr/>
          <a:lstStyle/>
          <a:p>
            <a:fld id="{B488EAFD-DE62-4DE4-BF05-2C98F8209B88}" type="datetime1">
              <a:rPr lang="es-CL" smtClean="0"/>
              <a:t>22-09-2022</a:t>
            </a:fld>
            <a:endParaRPr lang="es-419"/>
          </a:p>
        </p:txBody>
      </p:sp>
      <p:sp>
        <p:nvSpPr>
          <p:cNvPr id="4" name="Footer Placeholder 3">
            <a:extLst>
              <a:ext uri="{FF2B5EF4-FFF2-40B4-BE49-F238E27FC236}">
                <a16:creationId xmlns:a16="http://schemas.microsoft.com/office/drawing/2014/main" id="{F554E672-49EA-4BD3-803A-09CE4890682F}"/>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5" name="Slide Number Placeholder 4">
            <a:extLst>
              <a:ext uri="{FF2B5EF4-FFF2-40B4-BE49-F238E27FC236}">
                <a16:creationId xmlns:a16="http://schemas.microsoft.com/office/drawing/2014/main" id="{8DD541B9-BD34-4D97-8C78-F29A152128B0}"/>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spTree>
    <p:extLst>
      <p:ext uri="{BB962C8B-B14F-4D97-AF65-F5344CB8AC3E}">
        <p14:creationId xmlns:p14="http://schemas.microsoft.com/office/powerpoint/2010/main" val="137441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96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17069-7FAB-4A39-9009-621CFC5AD80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419"/>
          </a:p>
        </p:txBody>
      </p:sp>
      <p:sp>
        <p:nvSpPr>
          <p:cNvPr id="3" name="Content Placeholder 2">
            <a:extLst>
              <a:ext uri="{FF2B5EF4-FFF2-40B4-BE49-F238E27FC236}">
                <a16:creationId xmlns:a16="http://schemas.microsoft.com/office/drawing/2014/main" id="{B8BEEB3C-EC5B-4FEE-AA46-1B0A51F215B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Text Placeholder 3">
            <a:extLst>
              <a:ext uri="{FF2B5EF4-FFF2-40B4-BE49-F238E27FC236}">
                <a16:creationId xmlns:a16="http://schemas.microsoft.com/office/drawing/2014/main" id="{DA5987EB-1EC4-453C-8098-0E8777FBF9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2638AE-54F8-4F15-B8BA-86D51F2DDE8E}"/>
              </a:ext>
            </a:extLst>
          </p:cNvPr>
          <p:cNvSpPr>
            <a:spLocks noGrp="1"/>
          </p:cNvSpPr>
          <p:nvPr>
            <p:ph type="dt" sz="half" idx="10"/>
          </p:nvPr>
        </p:nvSpPr>
        <p:spPr>
          <a:xfrm>
            <a:off x="838200" y="6356350"/>
            <a:ext cx="2743200" cy="365125"/>
          </a:xfrm>
          <a:prstGeom prst="rect">
            <a:avLst/>
          </a:prstGeom>
        </p:spPr>
        <p:txBody>
          <a:bodyPr/>
          <a:lstStyle/>
          <a:p>
            <a:fld id="{1621593E-EC47-450D-B264-0415EF169B8A}" type="datetime1">
              <a:rPr lang="es-CL" smtClean="0"/>
              <a:t>22-09-2022</a:t>
            </a:fld>
            <a:endParaRPr lang="es-419"/>
          </a:p>
        </p:txBody>
      </p:sp>
      <p:sp>
        <p:nvSpPr>
          <p:cNvPr id="6" name="Footer Placeholder 5">
            <a:extLst>
              <a:ext uri="{FF2B5EF4-FFF2-40B4-BE49-F238E27FC236}">
                <a16:creationId xmlns:a16="http://schemas.microsoft.com/office/drawing/2014/main" id="{3838300C-9351-4135-8F5B-40F706DABE88}"/>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7" name="Slide Number Placeholder 6">
            <a:extLst>
              <a:ext uri="{FF2B5EF4-FFF2-40B4-BE49-F238E27FC236}">
                <a16:creationId xmlns:a16="http://schemas.microsoft.com/office/drawing/2014/main" id="{9B63F80A-E547-4F73-82F6-55F8D6602EA6}"/>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spTree>
    <p:extLst>
      <p:ext uri="{BB962C8B-B14F-4D97-AF65-F5344CB8AC3E}">
        <p14:creationId xmlns:p14="http://schemas.microsoft.com/office/powerpoint/2010/main" val="234174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87B1-17B3-41B5-81FD-306DAD1EBA8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419"/>
          </a:p>
        </p:txBody>
      </p:sp>
      <p:sp>
        <p:nvSpPr>
          <p:cNvPr id="3" name="Picture Placeholder 2">
            <a:extLst>
              <a:ext uri="{FF2B5EF4-FFF2-40B4-BE49-F238E27FC236}">
                <a16:creationId xmlns:a16="http://schemas.microsoft.com/office/drawing/2014/main" id="{121FA152-B685-44BC-BC74-C770909C082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Text Placeholder 3">
            <a:extLst>
              <a:ext uri="{FF2B5EF4-FFF2-40B4-BE49-F238E27FC236}">
                <a16:creationId xmlns:a16="http://schemas.microsoft.com/office/drawing/2014/main" id="{303364A4-9CFB-4995-AA3C-F519557E6F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23F384-8B6E-4D2B-9A52-B4AE4095A168}"/>
              </a:ext>
            </a:extLst>
          </p:cNvPr>
          <p:cNvSpPr>
            <a:spLocks noGrp="1"/>
          </p:cNvSpPr>
          <p:nvPr>
            <p:ph type="dt" sz="half" idx="10"/>
          </p:nvPr>
        </p:nvSpPr>
        <p:spPr>
          <a:xfrm>
            <a:off x="838200" y="6356350"/>
            <a:ext cx="2743200" cy="365125"/>
          </a:xfrm>
          <a:prstGeom prst="rect">
            <a:avLst/>
          </a:prstGeom>
        </p:spPr>
        <p:txBody>
          <a:bodyPr/>
          <a:lstStyle/>
          <a:p>
            <a:fld id="{9C203B50-27C8-4BD4-9B89-1871C46286F1}" type="datetime1">
              <a:rPr lang="es-CL" smtClean="0"/>
              <a:t>22-09-2022</a:t>
            </a:fld>
            <a:endParaRPr lang="es-419"/>
          </a:p>
        </p:txBody>
      </p:sp>
      <p:sp>
        <p:nvSpPr>
          <p:cNvPr id="6" name="Footer Placeholder 5">
            <a:extLst>
              <a:ext uri="{FF2B5EF4-FFF2-40B4-BE49-F238E27FC236}">
                <a16:creationId xmlns:a16="http://schemas.microsoft.com/office/drawing/2014/main" id="{56E3F0F1-0798-4AA9-B628-B5FFC143C00D}"/>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7" name="Slide Number Placeholder 6">
            <a:extLst>
              <a:ext uri="{FF2B5EF4-FFF2-40B4-BE49-F238E27FC236}">
                <a16:creationId xmlns:a16="http://schemas.microsoft.com/office/drawing/2014/main" id="{2979114C-64F3-41CA-9EEB-C2D1DEF0250A}"/>
              </a:ext>
            </a:extLst>
          </p:cNvPr>
          <p:cNvSpPr>
            <a:spLocks noGrp="1"/>
          </p:cNvSpPr>
          <p:nvPr>
            <p:ph type="sldNum" sz="quarter" idx="12"/>
          </p:nvPr>
        </p:nvSpPr>
        <p:spPr>
          <a:xfrm>
            <a:off x="8610600" y="6356350"/>
            <a:ext cx="2743200" cy="365125"/>
          </a:xfrm>
          <a:prstGeom prst="rect">
            <a:avLst/>
          </a:prstGeom>
        </p:spPr>
        <p:txBody>
          <a:bodyPr/>
          <a:lstStyle/>
          <a:p>
            <a:fld id="{653080E5-16A3-4503-BF2D-7EB73B8FD98A}" type="slidenum">
              <a:rPr lang="es-419" smtClean="0"/>
              <a:t>‹#›</a:t>
            </a:fld>
            <a:endParaRPr lang="es-419"/>
          </a:p>
        </p:txBody>
      </p:sp>
    </p:spTree>
    <p:extLst>
      <p:ext uri="{BB962C8B-B14F-4D97-AF65-F5344CB8AC3E}">
        <p14:creationId xmlns:p14="http://schemas.microsoft.com/office/powerpoint/2010/main" val="15088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customXml" Target="../ink/ink1.xml"/><Relationship Id="rId1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customXml" Target="../ink/ink3.xml"/><Relationship Id="rId2" Type="http://schemas.openxmlformats.org/officeDocument/2006/relationships/slideLayout" Target="../slideLayouts/slideLayout14.xml"/><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customXml" Target="../ink/ink2.xml"/><Relationship Id="rId10" Type="http://schemas.openxmlformats.org/officeDocument/2006/relationships/slideLayout" Target="../slideLayouts/slideLayout22.xml"/><Relationship Id="rId19" Type="http://schemas.openxmlformats.org/officeDocument/2006/relationships/customXml" Target="../ink/ink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1D15216B-7803-046B-71DC-070B14E8B12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0691" y="4860234"/>
            <a:ext cx="1133204" cy="1390953"/>
          </a:xfrm>
          <a:prstGeom prst="rect">
            <a:avLst/>
          </a:prstGeom>
        </p:spPr>
      </p:pic>
    </p:spTree>
    <p:extLst>
      <p:ext uri="{BB962C8B-B14F-4D97-AF65-F5344CB8AC3E}">
        <p14:creationId xmlns:p14="http://schemas.microsoft.com/office/powerpoint/2010/main" val="16977821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01" r:id="rId12"/>
  </p:sldLayoutIdLst>
  <p:hf hdr="0" ftr="0" dt="0"/>
  <p:txStyles>
    <p:titleStyle>
      <a:lvl1pPr algn="ctr" defTabSz="914400" rtl="0" eaLnBrk="1" latinLnBrk="0" hangingPunct="1">
        <a:lnSpc>
          <a:spcPct val="90000"/>
        </a:lnSpc>
        <a:spcBef>
          <a:spcPct val="0"/>
        </a:spcBef>
        <a:buNone/>
        <a:defRPr sz="4400" kern="1200">
          <a:solidFill>
            <a:schemeClr val="accent5">
              <a:lumMod val="20000"/>
              <a:lumOff val="8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2A21BC2E-52B4-492A-82DF-B0D27397FE1D}"/>
                  </a:ext>
                </a:extLst>
              </p14:cNvPr>
              <p14:cNvContentPartPr/>
              <p14:nvPr userDrawn="1"/>
            </p14:nvContentPartPr>
            <p14:xfrm>
              <a:off x="54016" y="6768376"/>
              <a:ext cx="12090960" cy="360"/>
            </p14:xfrm>
          </p:contentPart>
        </mc:Choice>
        <mc:Fallback xmlns="">
          <p:pic>
            <p:nvPicPr>
              <p:cNvPr id="20" name="Ink 19">
                <a:extLst>
                  <a:ext uri="{FF2B5EF4-FFF2-40B4-BE49-F238E27FC236}">
                    <a16:creationId xmlns:a16="http://schemas.microsoft.com/office/drawing/2014/main" id="{2A21BC2E-52B4-492A-82DF-B0D27397FE1D}"/>
                  </a:ext>
                </a:extLst>
              </p:cNvPr>
              <p:cNvPicPr/>
              <p:nvPr/>
            </p:nvPicPr>
            <p:blipFill>
              <a:blip r:embed="rId14"/>
              <a:stretch>
                <a:fillRect/>
              </a:stretch>
            </p:blipFill>
            <p:spPr>
              <a:xfrm>
                <a:off x="16" y="6660736"/>
                <a:ext cx="12198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97176A44-B79F-F049-7751-1AA0916AB2CE}"/>
                  </a:ext>
                </a:extLst>
              </p14:cNvPr>
              <p14:cNvContentPartPr/>
              <p14:nvPr userDrawn="1"/>
            </p14:nvContentPartPr>
            <p14:xfrm>
              <a:off x="158416" y="6730216"/>
              <a:ext cx="360" cy="360"/>
            </p14:xfrm>
          </p:contentPart>
        </mc:Choice>
        <mc:Fallback xmlns="">
          <p:pic>
            <p:nvPicPr>
              <p:cNvPr id="21" name="Ink 20">
                <a:extLst>
                  <a:ext uri="{FF2B5EF4-FFF2-40B4-BE49-F238E27FC236}">
                    <a16:creationId xmlns:a16="http://schemas.microsoft.com/office/drawing/2014/main" id="{97176A44-B79F-F049-7751-1AA0916AB2CE}"/>
                  </a:ext>
                </a:extLst>
              </p:cNvPr>
              <p:cNvPicPr/>
              <p:nvPr/>
            </p:nvPicPr>
            <p:blipFill>
              <a:blip r:embed="rId16"/>
              <a:stretch>
                <a:fillRect/>
              </a:stretch>
            </p:blipFill>
            <p:spPr>
              <a:xfrm>
                <a:off x="104776" y="662257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47A305A6-B48D-1971-E496-36469CE08036}"/>
                  </a:ext>
                </a:extLst>
              </p14:cNvPr>
              <p14:cNvContentPartPr/>
              <p14:nvPr userDrawn="1"/>
            </p14:nvContentPartPr>
            <p14:xfrm>
              <a:off x="44296" y="6730216"/>
              <a:ext cx="12040560" cy="360"/>
            </p14:xfrm>
          </p:contentPart>
        </mc:Choice>
        <mc:Fallback xmlns="">
          <p:pic>
            <p:nvPicPr>
              <p:cNvPr id="22" name="Ink 21">
                <a:extLst>
                  <a:ext uri="{FF2B5EF4-FFF2-40B4-BE49-F238E27FC236}">
                    <a16:creationId xmlns:a16="http://schemas.microsoft.com/office/drawing/2014/main" id="{47A305A6-B48D-1971-E496-36469CE08036}"/>
                  </a:ext>
                </a:extLst>
              </p:cNvPr>
              <p:cNvPicPr/>
              <p:nvPr/>
            </p:nvPicPr>
            <p:blipFill>
              <a:blip r:embed="rId18"/>
              <a:stretch>
                <a:fillRect/>
              </a:stretch>
            </p:blipFill>
            <p:spPr>
              <a:xfrm>
                <a:off x="-9344" y="6622576"/>
                <a:ext cx="12148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C5ACFD32-10BE-A159-7148-86CF4BDBAC5A}"/>
                  </a:ext>
                </a:extLst>
              </p14:cNvPr>
              <p14:cNvContentPartPr/>
              <p14:nvPr userDrawn="1"/>
            </p14:nvContentPartPr>
            <p14:xfrm>
              <a:off x="11955976" y="6730216"/>
              <a:ext cx="195120" cy="360"/>
            </p14:xfrm>
          </p:contentPart>
        </mc:Choice>
        <mc:Fallback xmlns="">
          <p:pic>
            <p:nvPicPr>
              <p:cNvPr id="23" name="Ink 22">
                <a:extLst>
                  <a:ext uri="{FF2B5EF4-FFF2-40B4-BE49-F238E27FC236}">
                    <a16:creationId xmlns:a16="http://schemas.microsoft.com/office/drawing/2014/main" id="{C5ACFD32-10BE-A159-7148-86CF4BDBAC5A}"/>
                  </a:ext>
                </a:extLst>
              </p:cNvPr>
              <p:cNvPicPr/>
              <p:nvPr/>
            </p:nvPicPr>
            <p:blipFill>
              <a:blip r:embed="rId20"/>
              <a:stretch>
                <a:fillRect/>
              </a:stretch>
            </p:blipFill>
            <p:spPr>
              <a:xfrm>
                <a:off x="11902336" y="6622576"/>
                <a:ext cx="302760" cy="216000"/>
              </a:xfrm>
              <a:prstGeom prst="rect">
                <a:avLst/>
              </a:prstGeom>
            </p:spPr>
          </p:pic>
        </mc:Fallback>
      </mc:AlternateContent>
      <p:sp>
        <p:nvSpPr>
          <p:cNvPr id="25" name="TextBox 24">
            <a:extLst>
              <a:ext uri="{FF2B5EF4-FFF2-40B4-BE49-F238E27FC236}">
                <a16:creationId xmlns:a16="http://schemas.microsoft.com/office/drawing/2014/main" id="{A6DD690C-2488-D892-F063-BB4EBD4F7D8F}"/>
              </a:ext>
            </a:extLst>
          </p:cNvPr>
          <p:cNvSpPr txBox="1"/>
          <p:nvPr userDrawn="1"/>
        </p:nvSpPr>
        <p:spPr>
          <a:xfrm>
            <a:off x="485332" y="6576327"/>
            <a:ext cx="8155713" cy="307777"/>
          </a:xfrm>
          <a:prstGeom prst="rect">
            <a:avLst/>
          </a:prstGeom>
          <a:noFill/>
        </p:spPr>
        <p:txBody>
          <a:bodyPr wrap="square" rtlCol="0">
            <a:spAutoFit/>
          </a:bodyPr>
          <a:lstStyle/>
          <a:p>
            <a:r>
              <a:rPr lang="en-US" sz="1400" i="1" dirty="0" err="1">
                <a:solidFill>
                  <a:schemeClr val="accent5">
                    <a:lumMod val="40000"/>
                    <a:lumOff val="60000"/>
                  </a:schemeClr>
                </a:solidFill>
                <a:latin typeface="Arial" panose="020B0604020202020204" pitchFamily="34" charset="0"/>
                <a:cs typeface="Arial" panose="020B0604020202020204" pitchFamily="34" charset="0"/>
              </a:rPr>
              <a:t>Situación</a:t>
            </a:r>
            <a:r>
              <a:rPr lang="en-US" sz="1400" i="1" dirty="0">
                <a:solidFill>
                  <a:schemeClr val="accent5">
                    <a:lumMod val="40000"/>
                    <a:lumOff val="60000"/>
                  </a:schemeClr>
                </a:solidFill>
                <a:latin typeface="Arial" panose="020B0604020202020204" pitchFamily="34" charset="0"/>
                <a:cs typeface="Arial" panose="020B0604020202020204" pitchFamily="34" charset="0"/>
              </a:rPr>
              <a:t> regional: </a:t>
            </a:r>
            <a:r>
              <a:rPr lang="en-US" sz="1400" i="1" dirty="0" err="1">
                <a:solidFill>
                  <a:schemeClr val="accent5">
                    <a:lumMod val="40000"/>
                    <a:lumOff val="60000"/>
                  </a:schemeClr>
                </a:solidFill>
                <a:latin typeface="Arial" panose="020B0604020202020204" pitchFamily="34" charset="0"/>
                <a:cs typeface="Arial" panose="020B0604020202020204" pitchFamily="34" charset="0"/>
              </a:rPr>
              <a:t>reactivación</a:t>
            </a:r>
            <a:r>
              <a:rPr lang="en-US" sz="1400" i="1" dirty="0">
                <a:solidFill>
                  <a:schemeClr val="accent5">
                    <a:lumMod val="40000"/>
                    <a:lumOff val="60000"/>
                  </a:schemeClr>
                </a:solidFill>
                <a:latin typeface="Arial" panose="020B0604020202020204" pitchFamily="34" charset="0"/>
                <a:cs typeface="Arial" panose="020B0604020202020204" pitchFamily="34" charset="0"/>
              </a:rPr>
              <a:t> </a:t>
            </a:r>
            <a:r>
              <a:rPr lang="en-US" sz="1400" i="1" dirty="0" err="1">
                <a:solidFill>
                  <a:schemeClr val="accent5">
                    <a:lumMod val="40000"/>
                    <a:lumOff val="60000"/>
                  </a:schemeClr>
                </a:solidFill>
                <a:latin typeface="Arial" panose="020B0604020202020204" pitchFamily="34" charset="0"/>
                <a:cs typeface="Arial" panose="020B0604020202020204" pitchFamily="34" charset="0"/>
              </a:rPr>
              <a:t>económica</a:t>
            </a:r>
            <a:r>
              <a:rPr lang="en-US" sz="1400" i="1" dirty="0">
                <a:solidFill>
                  <a:schemeClr val="accent5">
                    <a:lumMod val="40000"/>
                    <a:lumOff val="60000"/>
                  </a:schemeClr>
                </a:solidFill>
                <a:latin typeface="Arial" panose="020B0604020202020204" pitchFamily="34" charset="0"/>
                <a:cs typeface="Arial" panose="020B0604020202020204" pitchFamily="34" charset="0"/>
              </a:rPr>
              <a:t>, </a:t>
            </a:r>
            <a:r>
              <a:rPr lang="en-US" sz="1400" i="1" dirty="0" err="1">
                <a:solidFill>
                  <a:schemeClr val="accent5">
                    <a:lumMod val="40000"/>
                    <a:lumOff val="60000"/>
                  </a:schemeClr>
                </a:solidFill>
                <a:latin typeface="Arial" panose="020B0604020202020204" pitchFamily="34" charset="0"/>
                <a:cs typeface="Arial" panose="020B0604020202020204" pitchFamily="34" charset="0"/>
              </a:rPr>
              <a:t>inflación</a:t>
            </a:r>
            <a:r>
              <a:rPr lang="en-US" sz="1400" i="1" dirty="0">
                <a:solidFill>
                  <a:schemeClr val="accent5">
                    <a:lumMod val="40000"/>
                    <a:lumOff val="60000"/>
                  </a:schemeClr>
                </a:solidFill>
                <a:latin typeface="Arial" panose="020B0604020202020204" pitchFamily="34" charset="0"/>
                <a:cs typeface="Arial" panose="020B0604020202020204" pitchFamily="34" charset="0"/>
              </a:rPr>
              <a:t> y </a:t>
            </a:r>
            <a:r>
              <a:rPr lang="en-US" sz="1400" i="1" dirty="0" err="1">
                <a:solidFill>
                  <a:schemeClr val="accent5">
                    <a:lumMod val="40000"/>
                    <a:lumOff val="60000"/>
                  </a:schemeClr>
                </a:solidFill>
                <a:latin typeface="Arial" panose="020B0604020202020204" pitchFamily="34" charset="0"/>
                <a:cs typeface="Arial" panose="020B0604020202020204" pitchFamily="34" charset="0"/>
              </a:rPr>
              <a:t>tensiones</a:t>
            </a:r>
            <a:r>
              <a:rPr lang="en-US" sz="1400" i="1" dirty="0">
                <a:solidFill>
                  <a:schemeClr val="accent5">
                    <a:lumMod val="40000"/>
                    <a:lumOff val="60000"/>
                  </a:schemeClr>
                </a:solidFill>
                <a:latin typeface="Arial" panose="020B0604020202020204" pitchFamily="34" charset="0"/>
                <a:cs typeface="Arial" panose="020B0604020202020204" pitchFamily="34" charset="0"/>
              </a:rPr>
              <a:t> </a:t>
            </a:r>
            <a:r>
              <a:rPr lang="en-US" sz="1400" i="1" dirty="0" err="1">
                <a:solidFill>
                  <a:schemeClr val="accent5">
                    <a:lumMod val="40000"/>
                    <a:lumOff val="60000"/>
                  </a:schemeClr>
                </a:solidFill>
                <a:latin typeface="Arial" panose="020B0604020202020204" pitchFamily="34" charset="0"/>
                <a:cs typeface="Arial" panose="020B0604020202020204" pitchFamily="34" charset="0"/>
              </a:rPr>
              <a:t>sociales</a:t>
            </a:r>
            <a:endParaRPr lang="en-US" sz="1400" i="1" dirty="0">
              <a:solidFill>
                <a:schemeClr val="accent5">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24815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625696C-C90C-09E5-A5EE-4FDF26D1F31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0691" y="4860234"/>
            <a:ext cx="1133204" cy="1390953"/>
          </a:xfrm>
          <a:prstGeom prst="rect">
            <a:avLst/>
          </a:prstGeom>
        </p:spPr>
      </p:pic>
    </p:spTree>
    <p:extLst>
      <p:ext uri="{BB962C8B-B14F-4D97-AF65-F5344CB8AC3E}">
        <p14:creationId xmlns:p14="http://schemas.microsoft.com/office/powerpoint/2010/main" val="32919131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chart" Target="../charts/chart17.xml"/><Relationship Id="rId4" Type="http://schemas.openxmlformats.org/officeDocument/2006/relationships/chart" Target="../charts/char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9954DC-6A15-1969-8D75-F39473009B2D}"/>
              </a:ext>
            </a:extLst>
          </p:cNvPr>
          <p:cNvSpPr>
            <a:spLocks noGrp="1"/>
          </p:cNvSpPr>
          <p:nvPr>
            <p:ph type="ctrTitle"/>
          </p:nvPr>
        </p:nvSpPr>
        <p:spPr/>
        <p:txBody>
          <a:bodyPr/>
          <a:lstStyle/>
          <a:p>
            <a:r>
              <a:rPr lang="en-US" sz="2800" dirty="0"/>
              <a:t>FORO GLOBAL AMÉRICA LATINA Y EL CARIBE 2022</a:t>
            </a:r>
          </a:p>
        </p:txBody>
      </p:sp>
      <p:sp>
        <p:nvSpPr>
          <p:cNvPr id="10" name="Subtitle 9">
            <a:extLst>
              <a:ext uri="{FF2B5EF4-FFF2-40B4-BE49-F238E27FC236}">
                <a16:creationId xmlns:a16="http://schemas.microsoft.com/office/drawing/2014/main" id="{7901C7F2-E6CF-70ED-F5B4-DB64D340CB52}"/>
              </a:ext>
            </a:extLst>
          </p:cNvPr>
          <p:cNvSpPr>
            <a:spLocks noGrp="1"/>
          </p:cNvSpPr>
          <p:nvPr>
            <p:ph type="subTitle" idx="1"/>
          </p:nvPr>
        </p:nvSpPr>
        <p:spPr/>
        <p:txBody>
          <a:bodyPr/>
          <a:lstStyle/>
          <a:p>
            <a:r>
              <a:rPr lang="en-US" sz="4000" dirty="0" err="1"/>
              <a:t>Situación</a:t>
            </a:r>
            <a:r>
              <a:rPr lang="en-US" sz="4000" dirty="0"/>
              <a:t> regional: </a:t>
            </a:r>
            <a:r>
              <a:rPr lang="en-US" sz="4000" dirty="0" err="1"/>
              <a:t>reactivación</a:t>
            </a:r>
            <a:r>
              <a:rPr lang="en-US" sz="4000" dirty="0"/>
              <a:t> </a:t>
            </a:r>
            <a:r>
              <a:rPr lang="en-US" sz="4000" dirty="0" err="1"/>
              <a:t>económica</a:t>
            </a:r>
            <a:r>
              <a:rPr lang="en-US" sz="4000" dirty="0"/>
              <a:t>, </a:t>
            </a:r>
            <a:r>
              <a:rPr lang="en-US" sz="4000" dirty="0" err="1"/>
              <a:t>inflación</a:t>
            </a:r>
            <a:r>
              <a:rPr lang="en-US" sz="4000" dirty="0"/>
              <a:t> y </a:t>
            </a:r>
            <a:r>
              <a:rPr lang="en-US" sz="4000" dirty="0" err="1"/>
              <a:t>tensiones</a:t>
            </a:r>
            <a:r>
              <a:rPr lang="en-US" sz="4000" dirty="0"/>
              <a:t> </a:t>
            </a:r>
            <a:r>
              <a:rPr lang="en-US" sz="4000" dirty="0" err="1"/>
              <a:t>sociales</a:t>
            </a:r>
            <a:endParaRPr lang="en-US" sz="4000" dirty="0"/>
          </a:p>
          <a:p>
            <a:endParaRPr lang="en-US" sz="4000" dirty="0"/>
          </a:p>
        </p:txBody>
      </p:sp>
    </p:spTree>
    <p:extLst>
      <p:ext uri="{BB962C8B-B14F-4D97-AF65-F5344CB8AC3E}">
        <p14:creationId xmlns:p14="http://schemas.microsoft.com/office/powerpoint/2010/main" val="3613320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2FA7-101D-8F3F-64F1-802DA0B8CCEE}"/>
              </a:ext>
            </a:extLst>
          </p:cNvPr>
          <p:cNvSpPr>
            <a:spLocks noGrp="1"/>
          </p:cNvSpPr>
          <p:nvPr>
            <p:ph type="title"/>
          </p:nvPr>
        </p:nvSpPr>
        <p:spPr>
          <a:xfrm>
            <a:off x="142553" y="190421"/>
            <a:ext cx="11915191" cy="603242"/>
          </a:xfrm>
        </p:spPr>
        <p:txBody>
          <a:bodyPr lIns="91440" tIns="45720" rIns="91440" bIns="45720" anchor="t">
            <a:noAutofit/>
          </a:bodyPr>
          <a:lstStyle/>
          <a:p>
            <a:pPr algn="ctr"/>
            <a:r>
              <a:rPr lang="es-ES_tradnl" sz="2600" b="1">
                <a:solidFill>
                  <a:schemeClr val="accent1">
                    <a:lumMod val="75000"/>
                  </a:schemeClr>
                </a:solidFill>
                <a:latin typeface="Arial"/>
                <a:cs typeface="Arial"/>
              </a:rPr>
              <a:t>La dinámica de la inversión es un problema estructural</a:t>
            </a:r>
            <a:endParaRPr lang="es-AR" sz="2600" b="1">
              <a:solidFill>
                <a:schemeClr val="accent1">
                  <a:lumMod val="75000"/>
                </a:schemeClr>
              </a:solidFill>
              <a:latin typeface="Arial"/>
              <a:cs typeface="Arial"/>
            </a:endParaRPr>
          </a:p>
        </p:txBody>
      </p:sp>
      <p:sp>
        <p:nvSpPr>
          <p:cNvPr id="13" name="TextBox 12">
            <a:extLst>
              <a:ext uri="{FF2B5EF4-FFF2-40B4-BE49-F238E27FC236}">
                <a16:creationId xmlns:a16="http://schemas.microsoft.com/office/drawing/2014/main" id="{0E1C0EC2-B24D-4B0C-9C7F-2ED8677E4716}"/>
              </a:ext>
            </a:extLst>
          </p:cNvPr>
          <p:cNvSpPr txBox="1"/>
          <p:nvPr/>
        </p:nvSpPr>
        <p:spPr>
          <a:xfrm>
            <a:off x="789902" y="1006845"/>
            <a:ext cx="5051904" cy="622606"/>
          </a:xfrm>
          <a:prstGeom prst="rect">
            <a:avLst/>
          </a:prstGeom>
          <a:noFill/>
        </p:spPr>
        <p:txBody>
          <a:bodyPr wrap="square">
            <a:spAutoFit/>
          </a:bodyPr>
          <a:lstStyle/>
          <a:p>
            <a:pPr marL="0" marR="0" algn="ctr">
              <a:lnSpc>
                <a:spcPct val="107000"/>
              </a:lnSpc>
              <a:spcBef>
                <a:spcPts val="0"/>
              </a:spcBef>
              <a:spcAft>
                <a:spcPts val="0"/>
              </a:spcAft>
            </a:pPr>
            <a:r>
              <a:rPr lang="es-ES_tradnl" sz="1100" b="1">
                <a:effectLst/>
                <a:latin typeface="Arial" panose="020B0604020202020204" pitchFamily="34" charset="0"/>
                <a:ea typeface="Calibri" panose="020F0502020204030204" pitchFamily="34" charset="0"/>
                <a:cs typeface="Arial" panose="020B0604020202020204" pitchFamily="34" charset="0"/>
              </a:rPr>
              <a:t>AMÉRICA LATINA Y EL CARIBE: TASA DE CRECIMIENTO DE LA FORMACIÓN BRUTA DE CAPITAL FIJO REAL, 1951 A 2021</a:t>
            </a:r>
            <a:endParaRPr lang="en-US" sz="11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s-ES_tradnl" sz="1100" i="1">
                <a:effectLst/>
                <a:latin typeface="Arial" panose="020B0604020202020204" pitchFamily="34" charset="0"/>
                <a:ea typeface="Calibri" panose="020F0502020204030204" pitchFamily="34" charset="0"/>
                <a:cs typeface="Arial" panose="020B0604020202020204" pitchFamily="34" charset="0"/>
              </a:rPr>
              <a:t> (En porcentajes)</a:t>
            </a:r>
            <a:endParaRPr lang="en-US" sz="1100" i="1">
              <a:effectLst/>
              <a:latin typeface="Arial" panose="020B06040202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651DF37-E205-4F58-B5A3-62156A5B7994}"/>
              </a:ext>
            </a:extLst>
          </p:cNvPr>
          <p:cNvSpPr txBox="1"/>
          <p:nvPr/>
        </p:nvSpPr>
        <p:spPr>
          <a:xfrm>
            <a:off x="387590" y="6214774"/>
            <a:ext cx="6107986" cy="215444"/>
          </a:xfrm>
          <a:prstGeom prst="rect">
            <a:avLst/>
          </a:prstGeom>
          <a:noFill/>
        </p:spPr>
        <p:txBody>
          <a:bodyPr wrap="square">
            <a:spAutoFit/>
          </a:bodyPr>
          <a:lstStyle/>
          <a:p>
            <a:pPr marR="0" algn="just">
              <a:spcBef>
                <a:spcPts val="600"/>
              </a:spcBef>
              <a:spcAft>
                <a:spcPts val="600"/>
              </a:spcAft>
            </a:pPr>
            <a:r>
              <a:rPr lang="es-ES_tradnl" sz="800">
                <a:effectLst/>
                <a:latin typeface="Arial" panose="020B0604020202020204" pitchFamily="34" charset="0"/>
                <a:ea typeface="Times New Roman" panose="02020603050405020304" pitchFamily="18" charset="0"/>
                <a:cs typeface="Arial" panose="020B0604020202020204" pitchFamily="34" charset="0"/>
              </a:rPr>
              <a:t>Fuente: CEPAL, sobre la base de cifras oficiales.</a:t>
            </a:r>
            <a:endParaRPr lang="en-US" sz="80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6" name="Chart 5">
            <a:extLst>
              <a:ext uri="{FF2B5EF4-FFF2-40B4-BE49-F238E27FC236}">
                <a16:creationId xmlns:a16="http://schemas.microsoft.com/office/drawing/2014/main" id="{228708DD-CB47-4970-ADE2-F7FB6B613CFC}"/>
              </a:ext>
            </a:extLst>
          </p:cNvPr>
          <p:cNvGraphicFramePr/>
          <p:nvPr>
            <p:extLst>
              <p:ext uri="{D42A27DB-BD31-4B8C-83A1-F6EECF244321}">
                <p14:modId xmlns:p14="http://schemas.microsoft.com/office/powerpoint/2010/main" val="13103202"/>
              </p:ext>
            </p:extLst>
          </p:nvPr>
        </p:nvGraphicFramePr>
        <p:xfrm>
          <a:off x="7121236" y="1424257"/>
          <a:ext cx="4400496" cy="23639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35A41FF-A114-4CDE-9E83-60050C2CEF34}"/>
              </a:ext>
            </a:extLst>
          </p:cNvPr>
          <p:cNvSpPr txBox="1"/>
          <p:nvPr/>
        </p:nvSpPr>
        <p:spPr>
          <a:xfrm>
            <a:off x="7121237" y="991156"/>
            <a:ext cx="4504706" cy="622606"/>
          </a:xfrm>
          <a:prstGeom prst="rect">
            <a:avLst/>
          </a:prstGeom>
          <a:noFill/>
        </p:spPr>
        <p:txBody>
          <a:bodyPr wrap="square">
            <a:spAutoFit/>
          </a:bodyPr>
          <a:lstStyle/>
          <a:p>
            <a:pPr marL="0" marR="0" algn="ctr">
              <a:lnSpc>
                <a:spcPct val="107000"/>
              </a:lnSpc>
              <a:spcBef>
                <a:spcPts val="0"/>
              </a:spcBef>
              <a:spcAft>
                <a:spcPts val="0"/>
              </a:spcAft>
            </a:pPr>
            <a:r>
              <a:rPr lang="es-ES_tradnl" sz="1100" b="1">
                <a:effectLst/>
                <a:latin typeface="Arial" panose="020B0604020202020204" pitchFamily="34" charset="0"/>
                <a:ea typeface="Calibri" panose="020F0502020204030204" pitchFamily="34" charset="0"/>
                <a:cs typeface="Arial" panose="020B0604020202020204" pitchFamily="34" charset="0"/>
              </a:rPr>
              <a:t>AMÉRICA LATINA Y EL CARIBE: TASA DE CRECIMIENTO DE LA FORMACIÓN BRUTA DE CAPITAL FIJO PÚBLICA, 1971 A 2019 </a:t>
            </a:r>
          </a:p>
          <a:p>
            <a:pPr marL="0" marR="0" algn="ctr">
              <a:lnSpc>
                <a:spcPct val="107000"/>
              </a:lnSpc>
              <a:spcBef>
                <a:spcPts val="0"/>
              </a:spcBef>
              <a:spcAft>
                <a:spcPts val="0"/>
              </a:spcAft>
            </a:pPr>
            <a:r>
              <a:rPr lang="es-ES_tradnl" sz="1100" i="1">
                <a:latin typeface="Arial" panose="020B0604020202020204" pitchFamily="34" charset="0"/>
                <a:ea typeface="Calibri" panose="020F0502020204030204" pitchFamily="34" charset="0"/>
                <a:cs typeface="Arial" panose="020B0604020202020204" pitchFamily="34" charset="0"/>
              </a:rPr>
              <a:t>(En porcentajes)</a:t>
            </a:r>
            <a:endParaRPr lang="en-US" sz="1100" i="1">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A36449A0-DDBC-4C13-9532-61BC11B01FEA}"/>
              </a:ext>
            </a:extLst>
          </p:cNvPr>
          <p:cNvGraphicFramePr/>
          <p:nvPr>
            <p:extLst>
              <p:ext uri="{D42A27DB-BD31-4B8C-83A1-F6EECF244321}">
                <p14:modId xmlns:p14="http://schemas.microsoft.com/office/powerpoint/2010/main" val="2226707062"/>
              </p:ext>
            </p:extLst>
          </p:nvPr>
        </p:nvGraphicFramePr>
        <p:xfrm>
          <a:off x="7121237" y="4390930"/>
          <a:ext cx="4400496" cy="203928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3BFBC8AC-8CF1-4FA9-A3AD-6EAB6ED6E890}"/>
              </a:ext>
            </a:extLst>
          </p:cNvPr>
          <p:cNvSpPr txBox="1"/>
          <p:nvPr/>
        </p:nvSpPr>
        <p:spPr>
          <a:xfrm>
            <a:off x="7121236" y="3910943"/>
            <a:ext cx="4587731" cy="622606"/>
          </a:xfrm>
          <a:prstGeom prst="rect">
            <a:avLst/>
          </a:prstGeom>
          <a:noFill/>
        </p:spPr>
        <p:txBody>
          <a:bodyPr wrap="square">
            <a:spAutoFit/>
          </a:bodyPr>
          <a:lstStyle/>
          <a:p>
            <a:pPr marL="0" marR="0" algn="ctr">
              <a:lnSpc>
                <a:spcPct val="107000"/>
              </a:lnSpc>
              <a:spcBef>
                <a:spcPts val="0"/>
              </a:spcBef>
              <a:spcAft>
                <a:spcPts val="0"/>
              </a:spcAft>
            </a:pPr>
            <a:r>
              <a:rPr lang="es-ES_tradnl" sz="1100" b="1">
                <a:effectLst/>
                <a:latin typeface="Arial" panose="020B0604020202020204" pitchFamily="34" charset="0"/>
                <a:ea typeface="Calibri" panose="020F0502020204030204" pitchFamily="34" charset="0"/>
                <a:cs typeface="Arial" panose="020B0604020202020204" pitchFamily="34" charset="0"/>
              </a:rPr>
              <a:t>AMÉRICA LATINA Y EL CARIBE: TASA DE CRECIMIENTO DE LA FORMACIÓN BRUTA DE CAPITAL FIJO PRIVADA, 1971 A 2019</a:t>
            </a:r>
          </a:p>
          <a:p>
            <a:pPr marL="0" marR="0" algn="ctr">
              <a:lnSpc>
                <a:spcPct val="107000"/>
              </a:lnSpc>
              <a:spcBef>
                <a:spcPts val="0"/>
              </a:spcBef>
              <a:spcAft>
                <a:spcPts val="0"/>
              </a:spcAft>
            </a:pPr>
            <a:r>
              <a:rPr lang="es-ES_tradnl" sz="1100" i="1">
                <a:latin typeface="Arial" panose="020B0604020202020204" pitchFamily="34" charset="0"/>
                <a:ea typeface="Calibri" panose="020F0502020204030204" pitchFamily="34" charset="0"/>
                <a:cs typeface="Arial" panose="020B0604020202020204" pitchFamily="34" charset="0"/>
              </a:rPr>
              <a:t>(En porcentajes)</a:t>
            </a:r>
            <a:endParaRPr lang="en-US" sz="1100" i="1">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3C99EC15-25B6-4878-AADC-380BFA920F3B}"/>
              </a:ext>
            </a:extLst>
          </p:cNvPr>
          <p:cNvGraphicFramePr>
            <a:graphicFrameLocks/>
          </p:cNvGraphicFramePr>
          <p:nvPr>
            <p:extLst>
              <p:ext uri="{D42A27DB-BD31-4B8C-83A1-F6EECF244321}">
                <p14:modId xmlns:p14="http://schemas.microsoft.com/office/powerpoint/2010/main" val="2670845619"/>
              </p:ext>
            </p:extLst>
          </p:nvPr>
        </p:nvGraphicFramePr>
        <p:xfrm>
          <a:off x="332509" y="1995055"/>
          <a:ext cx="5966691" cy="3888509"/>
        </p:xfrm>
        <a:graphic>
          <a:graphicData uri="http://schemas.openxmlformats.org/drawingml/2006/chart">
            <c:chart xmlns:c="http://schemas.openxmlformats.org/drawingml/2006/chart" xmlns:r="http://schemas.openxmlformats.org/officeDocument/2006/relationships" r:id="rId5"/>
          </a:graphicData>
        </a:graphic>
      </p:graphicFrame>
      <p:sp>
        <p:nvSpPr>
          <p:cNvPr id="11" name="Slide Number Placeholder 2">
            <a:extLst>
              <a:ext uri="{FF2B5EF4-FFF2-40B4-BE49-F238E27FC236}">
                <a16:creationId xmlns:a16="http://schemas.microsoft.com/office/drawing/2014/main" id="{999991B2-A3E0-40B5-AAC0-FDBC46A02910}"/>
              </a:ext>
            </a:extLst>
          </p:cNvPr>
          <p:cNvSpPr>
            <a:spLocks noGrp="1"/>
          </p:cNvSpPr>
          <p:nvPr>
            <p:ph type="sldNum" sz="quarter" idx="12"/>
          </p:nvPr>
        </p:nvSpPr>
        <p:spPr>
          <a:xfrm>
            <a:off x="11218343" y="6554810"/>
            <a:ext cx="2743200" cy="365125"/>
          </a:xfrm>
        </p:spPr>
        <p:txBody>
          <a:bodyPr/>
          <a:lstStyle/>
          <a:p>
            <a:fld id="{FD5BB85B-B23C-481B-ADBB-DD38BC56F7B7}" type="slidenum">
              <a:rPr lang="es-CL" smtClean="0">
                <a:solidFill>
                  <a:schemeClr val="bg1"/>
                </a:solidFill>
              </a:rPr>
              <a:t>10</a:t>
            </a:fld>
            <a:endParaRPr lang="es-CL">
              <a:solidFill>
                <a:schemeClr val="bg1"/>
              </a:solidFill>
            </a:endParaRPr>
          </a:p>
        </p:txBody>
      </p:sp>
    </p:spTree>
    <p:extLst>
      <p:ext uri="{BB962C8B-B14F-4D97-AF65-F5344CB8AC3E}">
        <p14:creationId xmlns:p14="http://schemas.microsoft.com/office/powerpoint/2010/main" val="368571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9734-60E9-58E9-4030-C95CE85C7C2F}"/>
              </a:ext>
            </a:extLst>
          </p:cNvPr>
          <p:cNvSpPr>
            <a:spLocks noGrp="1"/>
          </p:cNvSpPr>
          <p:nvPr>
            <p:ph type="title"/>
          </p:nvPr>
        </p:nvSpPr>
        <p:spPr>
          <a:xfrm>
            <a:off x="838200" y="180333"/>
            <a:ext cx="10515600" cy="580962"/>
          </a:xfrm>
        </p:spPr>
        <p:txBody>
          <a:bodyPr lIns="91440" tIns="45720" rIns="91440" bIns="45720" anchor="t">
            <a:noAutofit/>
          </a:bodyPr>
          <a:lstStyle/>
          <a:p>
            <a:pPr algn="ctr"/>
            <a:r>
              <a:rPr lang="es-419" sz="2600" b="1">
                <a:solidFill>
                  <a:schemeClr val="accent1">
                    <a:lumMod val="75000"/>
                  </a:schemeClr>
                </a:solidFill>
                <a:latin typeface="Arial"/>
                <a:cs typeface="Arial"/>
              </a:rPr>
              <a:t>Desafíos de la política macroeconómica </a:t>
            </a:r>
          </a:p>
        </p:txBody>
      </p:sp>
      <p:sp>
        <p:nvSpPr>
          <p:cNvPr id="3" name="Content Placeholder 2">
            <a:extLst>
              <a:ext uri="{FF2B5EF4-FFF2-40B4-BE49-F238E27FC236}">
                <a16:creationId xmlns:a16="http://schemas.microsoft.com/office/drawing/2014/main" id="{4DC9DE47-446A-1802-B939-E9C85B96C979}"/>
              </a:ext>
            </a:extLst>
          </p:cNvPr>
          <p:cNvSpPr>
            <a:spLocks noGrp="1"/>
          </p:cNvSpPr>
          <p:nvPr>
            <p:ph idx="1"/>
          </p:nvPr>
        </p:nvSpPr>
        <p:spPr>
          <a:xfrm>
            <a:off x="588580" y="1394164"/>
            <a:ext cx="11014840" cy="4569762"/>
          </a:xfrm>
        </p:spPr>
        <p:txBody>
          <a:bodyPr/>
          <a:lstStyle/>
          <a:p>
            <a:pPr>
              <a:lnSpc>
                <a:spcPct val="100000"/>
              </a:lnSpc>
              <a:spcBef>
                <a:spcPts val="600"/>
              </a:spcBef>
              <a:spcAft>
                <a:spcPts val="600"/>
              </a:spcAft>
              <a:buClr>
                <a:srgbClr val="FF6600"/>
              </a:buClr>
              <a:buFont typeface="Wingdings" panose="05000000000000000000" pitchFamily="2" charset="2"/>
              <a:buChar char="§"/>
            </a:pPr>
            <a:r>
              <a:rPr lang="es-419" sz="2200" dirty="0"/>
              <a:t>En un contexto de restricciones domésticas y externas, el gran desafío de la política macroeconómica es acotar los </a:t>
            </a:r>
            <a:r>
              <a:rPr lang="es-419" sz="2200" i="1" dirty="0" err="1"/>
              <a:t>trade</a:t>
            </a:r>
            <a:r>
              <a:rPr lang="es-419" sz="2200" i="1" dirty="0"/>
              <a:t>-off</a:t>
            </a:r>
            <a:r>
              <a:rPr lang="es-419" sz="2200" dirty="0"/>
              <a:t> entre diversos objetivos macro:</a:t>
            </a:r>
          </a:p>
          <a:p>
            <a:pPr lvl="2">
              <a:lnSpc>
                <a:spcPct val="100000"/>
              </a:lnSpc>
              <a:spcBef>
                <a:spcPts val="600"/>
              </a:spcBef>
              <a:spcAft>
                <a:spcPts val="600"/>
              </a:spcAft>
              <a:buClr>
                <a:srgbClr val="FF6600"/>
              </a:buClr>
            </a:pPr>
            <a:r>
              <a:rPr lang="es-419" sz="2200" dirty="0"/>
              <a:t>Dinamizar el crecimiento sostenible  </a:t>
            </a:r>
          </a:p>
          <a:p>
            <a:pPr lvl="2">
              <a:lnSpc>
                <a:spcPct val="100000"/>
              </a:lnSpc>
              <a:spcBef>
                <a:spcPts val="600"/>
              </a:spcBef>
              <a:spcAft>
                <a:spcPts val="600"/>
              </a:spcAft>
              <a:buClr>
                <a:srgbClr val="FF6600"/>
              </a:buClr>
            </a:pPr>
            <a:r>
              <a:rPr lang="es-419" sz="2200" dirty="0"/>
              <a:t>Atenuar las presiones inflacionarias</a:t>
            </a:r>
          </a:p>
          <a:p>
            <a:pPr lvl="2">
              <a:lnSpc>
                <a:spcPct val="100000"/>
              </a:lnSpc>
              <a:spcBef>
                <a:spcPts val="600"/>
              </a:spcBef>
              <a:spcAft>
                <a:spcPts val="600"/>
              </a:spcAft>
              <a:buClr>
                <a:srgbClr val="FF6600"/>
              </a:buClr>
            </a:pPr>
            <a:r>
              <a:rPr lang="es-419" sz="2200" dirty="0"/>
              <a:t>Sostenibilidad fiscal.</a:t>
            </a:r>
          </a:p>
          <a:p>
            <a:pPr lvl="2">
              <a:lnSpc>
                <a:spcPct val="100000"/>
              </a:lnSpc>
              <a:spcBef>
                <a:spcPts val="600"/>
              </a:spcBef>
              <a:spcAft>
                <a:spcPts val="600"/>
              </a:spcAft>
              <a:buClr>
                <a:srgbClr val="FF6600"/>
              </a:buClr>
            </a:pPr>
            <a:r>
              <a:rPr lang="es-419" sz="2200" dirty="0"/>
              <a:t>Generar empleo de calidad</a:t>
            </a:r>
          </a:p>
          <a:p>
            <a:pPr lvl="2">
              <a:lnSpc>
                <a:spcPct val="100000"/>
              </a:lnSpc>
              <a:spcBef>
                <a:spcPts val="600"/>
              </a:spcBef>
              <a:spcAft>
                <a:spcPts val="600"/>
              </a:spcAft>
              <a:buClr>
                <a:srgbClr val="FF6600"/>
              </a:buClr>
            </a:pPr>
            <a:r>
              <a:rPr lang="es-419" sz="2200" dirty="0"/>
              <a:t>Reducir la pobreza y desigualdad</a:t>
            </a:r>
          </a:p>
          <a:p>
            <a:pPr lvl="2">
              <a:lnSpc>
                <a:spcPct val="100000"/>
              </a:lnSpc>
              <a:spcBef>
                <a:spcPts val="600"/>
              </a:spcBef>
              <a:spcAft>
                <a:spcPts val="600"/>
              </a:spcAft>
              <a:buClr>
                <a:srgbClr val="FF6600"/>
              </a:buClr>
            </a:pPr>
            <a:r>
              <a:rPr lang="es-419" sz="2200" dirty="0"/>
              <a:t>Por lo anterior, es urgente dinamizar la inversión. </a:t>
            </a:r>
          </a:p>
          <a:p>
            <a:pPr lvl="2">
              <a:lnSpc>
                <a:spcPct val="100000"/>
              </a:lnSpc>
              <a:spcBef>
                <a:spcPts val="600"/>
              </a:spcBef>
              <a:spcAft>
                <a:spcPts val="600"/>
              </a:spcAft>
            </a:pPr>
            <a:endParaRPr lang="es-419" sz="2200" dirty="0"/>
          </a:p>
          <a:p>
            <a:pPr>
              <a:lnSpc>
                <a:spcPct val="100000"/>
              </a:lnSpc>
              <a:spcBef>
                <a:spcPts val="600"/>
              </a:spcBef>
              <a:spcAft>
                <a:spcPts val="600"/>
              </a:spcAft>
              <a:buClr>
                <a:srgbClr val="FF6600"/>
              </a:buClr>
              <a:buFont typeface="Wingdings" panose="05000000000000000000" pitchFamily="2" charset="2"/>
              <a:buChar char="§"/>
            </a:pPr>
            <a:r>
              <a:rPr lang="es-419" sz="2200" dirty="0"/>
              <a:t> Esto demanda mayor coordinación entre la política fiscal, monetaria y cambiaria y aprovechar el conjunto de herramientas del que disponen las autoridades.</a:t>
            </a:r>
          </a:p>
        </p:txBody>
      </p:sp>
      <p:sp>
        <p:nvSpPr>
          <p:cNvPr id="4" name="Slide Number Placeholder 3">
            <a:extLst>
              <a:ext uri="{FF2B5EF4-FFF2-40B4-BE49-F238E27FC236}">
                <a16:creationId xmlns:a16="http://schemas.microsoft.com/office/drawing/2014/main" id="{DB4136EE-049E-E01D-AAE2-B86E6EF9802A}"/>
              </a:ext>
            </a:extLst>
          </p:cNvPr>
          <p:cNvSpPr>
            <a:spLocks noGrp="1"/>
          </p:cNvSpPr>
          <p:nvPr>
            <p:ph type="sldNum" sz="quarter" idx="12"/>
          </p:nvPr>
        </p:nvSpPr>
        <p:spPr>
          <a:xfrm>
            <a:off x="11263456" y="6554755"/>
            <a:ext cx="2743200" cy="365125"/>
          </a:xfrm>
        </p:spPr>
        <p:txBody>
          <a:bodyPr/>
          <a:lstStyle/>
          <a:p>
            <a:fld id="{FD5BB85B-B23C-481B-ADBB-DD38BC56F7B7}" type="slidenum">
              <a:rPr lang="es-419" smtClean="0">
                <a:solidFill>
                  <a:schemeClr val="bg1"/>
                </a:solidFill>
              </a:rPr>
              <a:t>11</a:t>
            </a:fld>
            <a:endParaRPr lang="es-419">
              <a:solidFill>
                <a:schemeClr val="bg1"/>
              </a:solidFill>
            </a:endParaRPr>
          </a:p>
        </p:txBody>
      </p:sp>
    </p:spTree>
    <p:extLst>
      <p:ext uri="{BB962C8B-B14F-4D97-AF65-F5344CB8AC3E}">
        <p14:creationId xmlns:p14="http://schemas.microsoft.com/office/powerpoint/2010/main" val="3275824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C8B3-11EC-4F66-AF8E-B9F4DB3AFCFF}"/>
              </a:ext>
            </a:extLst>
          </p:cNvPr>
          <p:cNvSpPr>
            <a:spLocks noGrp="1"/>
          </p:cNvSpPr>
          <p:nvPr>
            <p:ph type="title"/>
          </p:nvPr>
        </p:nvSpPr>
        <p:spPr>
          <a:xfrm>
            <a:off x="762000" y="174415"/>
            <a:ext cx="10515600" cy="492125"/>
          </a:xfrm>
        </p:spPr>
        <p:txBody>
          <a:bodyPr lIns="91440" tIns="45720" rIns="91440" bIns="45720" anchor="t">
            <a:noAutofit/>
          </a:bodyPr>
          <a:lstStyle/>
          <a:p>
            <a:pPr algn="ctr"/>
            <a:r>
              <a:rPr lang="es-ES_tradnl" sz="2600" b="1" dirty="0">
                <a:solidFill>
                  <a:schemeClr val="accent1">
                    <a:lumMod val="75000"/>
                  </a:schemeClr>
                </a:solidFill>
                <a:latin typeface="Arial"/>
                <a:cs typeface="Arial"/>
              </a:rPr>
              <a:t>En síntesis </a:t>
            </a:r>
          </a:p>
        </p:txBody>
      </p:sp>
      <p:sp>
        <p:nvSpPr>
          <p:cNvPr id="3" name="Content Placeholder 2">
            <a:extLst>
              <a:ext uri="{FF2B5EF4-FFF2-40B4-BE49-F238E27FC236}">
                <a16:creationId xmlns:a16="http://schemas.microsoft.com/office/drawing/2014/main" id="{6C50FE1E-58D4-4960-AF4E-4C210DA85C10}"/>
              </a:ext>
            </a:extLst>
          </p:cNvPr>
          <p:cNvSpPr>
            <a:spLocks noGrp="1"/>
          </p:cNvSpPr>
          <p:nvPr>
            <p:ph idx="1"/>
          </p:nvPr>
        </p:nvSpPr>
        <p:spPr>
          <a:xfrm>
            <a:off x="365760" y="879290"/>
            <a:ext cx="11502189" cy="5866073"/>
          </a:xfrm>
        </p:spPr>
        <p:txBody>
          <a:bodyPr lIns="91440" tIns="45720" rIns="91440" bIns="45720" anchor="t">
            <a:noAutofit/>
          </a:bodyPr>
          <a:lstStyle/>
          <a:p>
            <a:pPr algn="just">
              <a:lnSpc>
                <a:spcPct val="110000"/>
              </a:lnSpc>
              <a:spcBef>
                <a:spcPts val="600"/>
              </a:spcBef>
              <a:spcAft>
                <a:spcPts val="1000"/>
              </a:spcAft>
              <a:buClr>
                <a:schemeClr val="accent2"/>
              </a:buClr>
              <a:buFont typeface="Wingdings" panose="05000000000000000000" pitchFamily="2" charset="2"/>
              <a:buChar char="§"/>
              <a:tabLst>
                <a:tab pos="457200" algn="l"/>
              </a:tabLst>
            </a:pPr>
            <a:r>
              <a:rPr lang="es-ES" sz="2000">
                <a:solidFill>
                  <a:srgbClr val="000000"/>
                </a:solidFill>
                <a:latin typeface="Arial" panose="020B0604020202020204" pitchFamily="34" charset="0"/>
                <a:ea typeface="SimSun"/>
                <a:cs typeface="Arial" panose="020B0604020202020204" pitchFamily="34" charset="0"/>
              </a:rPr>
              <a:t>La región se encamina a una senda de bajo crecimiento, similar a la observada antes de la pandemia, en </a:t>
            </a:r>
            <a:r>
              <a:rPr lang="es-ES_tradnl" sz="2000">
                <a:solidFill>
                  <a:srgbClr val="000000"/>
                </a:solidFill>
                <a:latin typeface="Arial" panose="020B0604020202020204" pitchFamily="34" charset="0"/>
                <a:ea typeface="SimSun"/>
                <a:cs typeface="Arial" panose="020B0604020202020204" pitchFamily="34" charset="0"/>
              </a:rPr>
              <a:t>una coyuntura sujeta a importantes restricciones </a:t>
            </a:r>
            <a:r>
              <a:rPr lang="es-ES" sz="2000">
                <a:solidFill>
                  <a:srgbClr val="000000"/>
                </a:solidFill>
                <a:latin typeface="Arial" panose="020B0604020202020204" pitchFamily="34" charset="0"/>
                <a:ea typeface="SimSun"/>
                <a:cs typeface="Arial" panose="020B0604020202020204" pitchFamily="34" charset="0"/>
              </a:rPr>
              <a:t>tanto externas como internas.</a:t>
            </a:r>
          </a:p>
          <a:p>
            <a:pPr algn="just">
              <a:lnSpc>
                <a:spcPct val="110000"/>
              </a:lnSpc>
              <a:spcBef>
                <a:spcPts val="600"/>
              </a:spcBef>
              <a:spcAft>
                <a:spcPts val="1000"/>
              </a:spcAft>
              <a:buClr>
                <a:schemeClr val="accent2"/>
              </a:buClr>
              <a:buFont typeface="Wingdings" panose="05000000000000000000" pitchFamily="2" charset="2"/>
              <a:buChar char="§"/>
              <a:tabLst>
                <a:tab pos="457200" algn="l"/>
              </a:tabLst>
            </a:pPr>
            <a:r>
              <a:rPr lang="es-419" sz="2000">
                <a:solidFill>
                  <a:srgbClr val="000000"/>
                </a:solidFill>
                <a:latin typeface="Arial" panose="020B0604020202020204" pitchFamily="34" charset="0"/>
                <a:ea typeface="SimSun"/>
                <a:cs typeface="Arial" panose="020B0604020202020204" pitchFamily="34" charset="0"/>
              </a:rPr>
              <a:t>La política macroeconómica debe dinamizar el crecimiento sostenible, procurar la estabilidad de precios, generar empleo de calidad, reducir la pobreza y la desigualdad. </a:t>
            </a:r>
          </a:p>
          <a:p>
            <a:pPr algn="just">
              <a:lnSpc>
                <a:spcPct val="110000"/>
              </a:lnSpc>
              <a:spcBef>
                <a:spcPts val="600"/>
              </a:spcBef>
              <a:spcAft>
                <a:spcPts val="1000"/>
              </a:spcAft>
              <a:buClr>
                <a:schemeClr val="accent2"/>
              </a:buClr>
              <a:buFont typeface="Wingdings" panose="05000000000000000000" pitchFamily="2" charset="2"/>
              <a:buChar char="§"/>
              <a:tabLst>
                <a:tab pos="457200" algn="l"/>
              </a:tabLst>
            </a:pPr>
            <a:r>
              <a:rPr lang="es-419" sz="2000">
                <a:solidFill>
                  <a:srgbClr val="000000"/>
                </a:solidFill>
                <a:latin typeface="Arial" panose="020B0604020202020204" pitchFamily="34" charset="0"/>
                <a:ea typeface="SimSun"/>
                <a:cs typeface="Arial" panose="020B0604020202020204" pitchFamily="34" charset="0"/>
              </a:rPr>
              <a:t>Es urgente dinamizar la inversión, que es el puente entre el corto y mediano plazo y es esencial para hacer frente al cambio climático.</a:t>
            </a:r>
          </a:p>
          <a:p>
            <a:pPr algn="just">
              <a:lnSpc>
                <a:spcPct val="110000"/>
              </a:lnSpc>
              <a:spcBef>
                <a:spcPts val="600"/>
              </a:spcBef>
              <a:spcAft>
                <a:spcPts val="1000"/>
              </a:spcAft>
              <a:buClr>
                <a:schemeClr val="accent2"/>
              </a:buClr>
              <a:buFont typeface="Wingdings" panose="05000000000000000000" pitchFamily="2" charset="2"/>
              <a:buChar char="§"/>
              <a:tabLst>
                <a:tab pos="457200" algn="l"/>
              </a:tabLst>
            </a:pPr>
            <a:r>
              <a:rPr lang="es-419" sz="2000">
                <a:solidFill>
                  <a:srgbClr val="000000"/>
                </a:solidFill>
                <a:latin typeface="Arial" panose="020B0604020202020204" pitchFamily="34" charset="0"/>
                <a:ea typeface="SimSun"/>
                <a:cs typeface="Arial" panose="020B0604020202020204" pitchFamily="34" charset="0"/>
              </a:rPr>
              <a:t>Se requiere de una mayor coordinación de las políticas macro, dar sostenibilidad a la política fiscal, el uso de los instrumentos disponibles de la política monetaria a fin de no subordinar el crecimiento y la inversión a la política antinflacionaria. </a:t>
            </a:r>
          </a:p>
          <a:p>
            <a:pPr algn="just">
              <a:lnSpc>
                <a:spcPct val="110000"/>
              </a:lnSpc>
              <a:spcBef>
                <a:spcPts val="600"/>
              </a:spcBef>
              <a:spcAft>
                <a:spcPts val="1000"/>
              </a:spcAft>
              <a:buClr>
                <a:schemeClr val="accent2"/>
              </a:buClr>
              <a:buFont typeface="Wingdings" panose="05000000000000000000" pitchFamily="2" charset="2"/>
              <a:buChar char="§"/>
              <a:tabLst>
                <a:tab pos="457200" algn="l"/>
              </a:tabLst>
            </a:pPr>
            <a:r>
              <a:rPr lang="es-419" sz="2000">
                <a:solidFill>
                  <a:srgbClr val="000000"/>
                </a:solidFill>
                <a:latin typeface="Arial" panose="020B0604020202020204" pitchFamily="34" charset="0"/>
                <a:ea typeface="SimSun"/>
                <a:cs typeface="Arial" panose="020B0604020202020204" pitchFamily="34" charset="0"/>
              </a:rPr>
              <a:t>Los esfuerzos macro deben ser complementados por políticas industriales, de innovación y desarrollo tecnológico, comerciales, sociales y la economía del cuidado.</a:t>
            </a:r>
          </a:p>
          <a:p>
            <a:pPr algn="just">
              <a:lnSpc>
                <a:spcPct val="110000"/>
              </a:lnSpc>
              <a:spcBef>
                <a:spcPts val="600"/>
              </a:spcBef>
              <a:spcAft>
                <a:spcPts val="1000"/>
              </a:spcAft>
              <a:buClr>
                <a:schemeClr val="accent2"/>
              </a:buClr>
              <a:buFont typeface="Wingdings" panose="05000000000000000000" pitchFamily="2" charset="2"/>
              <a:buChar char="§"/>
              <a:tabLst>
                <a:tab pos="457200" algn="l"/>
              </a:tabLst>
            </a:pPr>
            <a:r>
              <a:rPr lang="es-419" sz="2000">
                <a:solidFill>
                  <a:srgbClr val="000000"/>
                </a:solidFill>
                <a:latin typeface="Arial" panose="020B0604020202020204" pitchFamily="34" charset="0"/>
                <a:ea typeface="SimSun"/>
                <a:cs typeface="Arial" panose="020B0604020202020204" pitchFamily="34" charset="0"/>
              </a:rPr>
              <a:t>El financiamiento para el desarrollo y la movilización de recursos externos deben apoyar a los países en la búsqueda de una senda de crecimiento y desarrollo sostenible.</a:t>
            </a:r>
          </a:p>
        </p:txBody>
      </p:sp>
      <p:sp>
        <p:nvSpPr>
          <p:cNvPr id="5" name="Slide Number Placeholder 4">
            <a:extLst>
              <a:ext uri="{FF2B5EF4-FFF2-40B4-BE49-F238E27FC236}">
                <a16:creationId xmlns:a16="http://schemas.microsoft.com/office/drawing/2014/main" id="{E7A79554-0652-9CDC-ABCA-00C60A926D04}"/>
              </a:ext>
            </a:extLst>
          </p:cNvPr>
          <p:cNvSpPr>
            <a:spLocks noGrp="1"/>
          </p:cNvSpPr>
          <p:nvPr>
            <p:ph type="sldNum" sz="quarter" idx="12"/>
          </p:nvPr>
        </p:nvSpPr>
        <p:spPr>
          <a:xfrm>
            <a:off x="11256580" y="6562800"/>
            <a:ext cx="2743200" cy="365125"/>
          </a:xfrm>
        </p:spPr>
        <p:txBody>
          <a:bodyPr/>
          <a:lstStyle/>
          <a:p>
            <a:fld id="{FD5BB85B-B23C-481B-ADBB-DD38BC56F7B7}" type="slidenum">
              <a:rPr lang="es-CL" smtClean="0">
                <a:solidFill>
                  <a:schemeClr val="bg1"/>
                </a:solidFill>
              </a:rPr>
              <a:t>12</a:t>
            </a:fld>
            <a:endParaRPr lang="es-CL">
              <a:solidFill>
                <a:schemeClr val="bg1"/>
              </a:solidFill>
            </a:endParaRPr>
          </a:p>
        </p:txBody>
      </p:sp>
    </p:spTree>
    <p:extLst>
      <p:ext uri="{BB962C8B-B14F-4D97-AF65-F5344CB8AC3E}">
        <p14:creationId xmlns:p14="http://schemas.microsoft.com/office/powerpoint/2010/main" val="15040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C8B3-11EC-4F66-AF8E-B9F4DB3AFCFF}"/>
              </a:ext>
            </a:extLst>
          </p:cNvPr>
          <p:cNvSpPr>
            <a:spLocks noGrp="1"/>
          </p:cNvSpPr>
          <p:nvPr>
            <p:ph type="title"/>
          </p:nvPr>
        </p:nvSpPr>
        <p:spPr>
          <a:xfrm>
            <a:off x="630621" y="187421"/>
            <a:ext cx="10930757" cy="492125"/>
          </a:xfrm>
        </p:spPr>
        <p:txBody>
          <a:bodyPr lIns="91440" tIns="45720" rIns="91440" bIns="45720" anchor="t">
            <a:noAutofit/>
          </a:bodyPr>
          <a:lstStyle/>
          <a:p>
            <a:pPr algn="ctr"/>
            <a:r>
              <a:rPr lang="es-ES_tradnl" sz="2600" b="1" dirty="0">
                <a:solidFill>
                  <a:schemeClr val="accent1">
                    <a:lumMod val="75000"/>
                  </a:schemeClr>
                </a:solidFill>
                <a:latin typeface="Arial"/>
                <a:cs typeface="Arial"/>
              </a:rPr>
              <a:t>Principales mensajes</a:t>
            </a:r>
          </a:p>
        </p:txBody>
      </p:sp>
      <p:sp>
        <p:nvSpPr>
          <p:cNvPr id="3" name="Content Placeholder 2">
            <a:extLst>
              <a:ext uri="{FF2B5EF4-FFF2-40B4-BE49-F238E27FC236}">
                <a16:creationId xmlns:a16="http://schemas.microsoft.com/office/drawing/2014/main" id="{6C50FE1E-58D4-4960-AF4E-4C210DA85C10}"/>
              </a:ext>
            </a:extLst>
          </p:cNvPr>
          <p:cNvSpPr>
            <a:spLocks noGrp="1"/>
          </p:cNvSpPr>
          <p:nvPr>
            <p:ph idx="1"/>
          </p:nvPr>
        </p:nvSpPr>
        <p:spPr>
          <a:xfrm>
            <a:off x="546435" y="1282262"/>
            <a:ext cx="11119092" cy="5255788"/>
          </a:xfrm>
        </p:spPr>
        <p:txBody>
          <a:bodyPr lIns="91440" tIns="45720" rIns="91440" bIns="45720" anchor="t">
            <a:noAutofit/>
          </a:bodyPr>
          <a:lstStyle/>
          <a:p>
            <a:pPr algn="just">
              <a:lnSpc>
                <a:spcPct val="100000"/>
              </a:lnSpc>
              <a:spcBef>
                <a:spcPts val="1200"/>
              </a:spcBef>
              <a:spcAft>
                <a:spcPts val="1800"/>
              </a:spcAft>
              <a:buClr>
                <a:schemeClr val="accent2"/>
              </a:buClr>
              <a:buFont typeface="Wingdings,Sans-Serif" panose="05000000000000000000" pitchFamily="2" charset="2"/>
              <a:buChar char="§"/>
              <a:tabLst>
                <a:tab pos="457200" algn="l"/>
              </a:tabLst>
            </a:pPr>
            <a:r>
              <a:rPr lang="es-ES" sz="2000" dirty="0">
                <a:solidFill>
                  <a:srgbClr val="000000"/>
                </a:solidFill>
                <a:latin typeface="Arial"/>
                <a:ea typeface="SimSun"/>
                <a:cs typeface="Arial"/>
              </a:rPr>
              <a:t>Una secuencia de crisis ha llevado al </a:t>
            </a:r>
            <a:r>
              <a:rPr lang="es-419" sz="2000" dirty="0">
                <a:solidFill>
                  <a:srgbClr val="000000"/>
                </a:solidFill>
                <a:latin typeface="Arial"/>
                <a:ea typeface="SimSun"/>
                <a:cs typeface="Arial"/>
              </a:rPr>
              <a:t>escenario de bajo crecimiento y aceleración inflacionaria que presenta la economía global. El menor crecimiento del PIB y comercio mundial, la apreciación del dólar, junto al endurecimiento de las condiciones financieras globales afectan negativamente a los países de la región. </a:t>
            </a:r>
            <a:endParaRPr lang="en-US" sz="2000" dirty="0">
              <a:latin typeface="Arial"/>
              <a:ea typeface="+mn-lt"/>
              <a:cs typeface="Arial"/>
            </a:endParaRPr>
          </a:p>
          <a:p>
            <a:pPr algn="just">
              <a:lnSpc>
                <a:spcPct val="100000"/>
              </a:lnSpc>
              <a:spcBef>
                <a:spcPts val="1200"/>
              </a:spcBef>
              <a:spcAft>
                <a:spcPts val="1800"/>
              </a:spcAft>
              <a:buClr>
                <a:schemeClr val="accent2"/>
              </a:buClr>
              <a:buFont typeface="Wingdings" panose="05000000000000000000" pitchFamily="2" charset="2"/>
              <a:buChar char="§"/>
              <a:tabLst>
                <a:tab pos="457200" algn="l"/>
              </a:tabLst>
            </a:pPr>
            <a:r>
              <a:rPr lang="es-419" sz="2000" dirty="0">
                <a:solidFill>
                  <a:srgbClr val="000000"/>
                </a:solidFill>
                <a:latin typeface="Arial"/>
                <a:ea typeface="SimSun"/>
                <a:cs typeface="Arial"/>
              </a:rPr>
              <a:t>Para  2022  se espera que la región vuelva a la senda de bajo crecimiento observado antes de la pandemia COVID-19.  En un contexto de restricciones se requiere una coordinación de políticas macroeconómicas </a:t>
            </a:r>
            <a:r>
              <a:rPr lang="es-ES_tradnl" sz="2000" dirty="0">
                <a:solidFill>
                  <a:srgbClr val="000000"/>
                </a:solidFill>
                <a:latin typeface="Arial"/>
                <a:ea typeface="SimSun"/>
                <a:cs typeface="Arial"/>
              </a:rPr>
              <a:t>que apoyen la aceleración del crecimiento, la inversión, la reducción de la pobreza y la desigualdad,  a la vez que enfrentan la inflación.   </a:t>
            </a:r>
          </a:p>
          <a:p>
            <a:pPr algn="just">
              <a:lnSpc>
                <a:spcPct val="100000"/>
              </a:lnSpc>
              <a:spcBef>
                <a:spcPts val="1200"/>
              </a:spcBef>
              <a:spcAft>
                <a:spcPts val="1800"/>
              </a:spcAft>
              <a:buClr>
                <a:schemeClr val="accent2"/>
              </a:buClr>
              <a:buFont typeface="Wingdings" panose="05000000000000000000" pitchFamily="2" charset="2"/>
              <a:buChar char="§"/>
              <a:tabLst>
                <a:tab pos="457200" algn="l"/>
              </a:tabLst>
            </a:pPr>
            <a:r>
              <a:rPr lang="es-ES_tradnl" sz="2000" dirty="0">
                <a:solidFill>
                  <a:srgbClr val="000000"/>
                </a:solidFill>
                <a:latin typeface="Arial"/>
                <a:ea typeface="SimSun"/>
                <a:cs typeface="Arial"/>
              </a:rPr>
              <a:t>Más allá de la dinámica del ciclo económico, el bajo crecimiento de la </a:t>
            </a:r>
            <a:r>
              <a:rPr lang="es-419" sz="2000" dirty="0">
                <a:solidFill>
                  <a:srgbClr val="000000"/>
                </a:solidFill>
                <a:latin typeface="Arial"/>
                <a:ea typeface="SimSun"/>
                <a:cs typeface="Arial"/>
              </a:rPr>
              <a:t>inversión en las últimas tres décadas se ha transformado en una limitante estructural del desarrollo. Reactivar la dinámica de inversión es central para un crecimiento sostenible e inclusivo.</a:t>
            </a:r>
            <a:endParaRPr lang="es-419" sz="2000" dirty="0">
              <a:solidFill>
                <a:srgbClr val="000000"/>
              </a:solidFill>
              <a:latin typeface="Calibri"/>
              <a:ea typeface="SimSun"/>
              <a:cs typeface="Arial"/>
            </a:endParaRPr>
          </a:p>
        </p:txBody>
      </p:sp>
      <p:sp>
        <p:nvSpPr>
          <p:cNvPr id="5" name="Slide Number Placeholder 4">
            <a:extLst>
              <a:ext uri="{FF2B5EF4-FFF2-40B4-BE49-F238E27FC236}">
                <a16:creationId xmlns:a16="http://schemas.microsoft.com/office/drawing/2014/main" id="{E7A79554-0652-9CDC-ABCA-00C60A926D04}"/>
              </a:ext>
            </a:extLst>
          </p:cNvPr>
          <p:cNvSpPr>
            <a:spLocks noGrp="1"/>
          </p:cNvSpPr>
          <p:nvPr>
            <p:ph type="sldNum" sz="quarter" idx="12"/>
          </p:nvPr>
        </p:nvSpPr>
        <p:spPr>
          <a:xfrm>
            <a:off x="11385330" y="6555293"/>
            <a:ext cx="2743200" cy="365125"/>
          </a:xfrm>
        </p:spPr>
        <p:txBody>
          <a:bodyPr/>
          <a:lstStyle/>
          <a:p>
            <a:fld id="{FD5BB85B-B23C-481B-ADBB-DD38BC56F7B7}" type="slidenum">
              <a:rPr lang="es-CL" smtClean="0">
                <a:solidFill>
                  <a:schemeClr val="bg1"/>
                </a:solidFill>
              </a:rPr>
              <a:t>2</a:t>
            </a:fld>
            <a:endParaRPr lang="es-CL">
              <a:solidFill>
                <a:schemeClr val="bg1"/>
              </a:solidFill>
            </a:endParaRPr>
          </a:p>
        </p:txBody>
      </p:sp>
    </p:spTree>
    <p:extLst>
      <p:ext uri="{BB962C8B-B14F-4D97-AF65-F5344CB8AC3E}">
        <p14:creationId xmlns:p14="http://schemas.microsoft.com/office/powerpoint/2010/main" val="362167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0A1-A9CA-4C33-BA25-052EBFE7D8C8}"/>
              </a:ext>
            </a:extLst>
          </p:cNvPr>
          <p:cNvSpPr>
            <a:spLocks noGrp="1"/>
          </p:cNvSpPr>
          <p:nvPr>
            <p:ph type="title" idx="4294967295"/>
          </p:nvPr>
        </p:nvSpPr>
        <p:spPr>
          <a:xfrm>
            <a:off x="599090" y="170844"/>
            <a:ext cx="11023631" cy="943251"/>
          </a:xfrm>
          <a:prstGeom prst="rect">
            <a:avLst/>
          </a:prstGeom>
        </p:spPr>
        <p:txBody>
          <a:bodyPr lIns="91440" tIns="45720" rIns="91440" bIns="45720" anchor="t">
            <a:noAutofit/>
          </a:bodyPr>
          <a:lstStyle/>
          <a:p>
            <a:pPr algn="ctr"/>
            <a:r>
              <a:rPr lang="es-CL" sz="2600" b="1">
                <a:solidFill>
                  <a:schemeClr val="accent1">
                    <a:lumMod val="75000"/>
                  </a:schemeClr>
                </a:solidFill>
                <a:latin typeface="Arial"/>
                <a:cs typeface="Arial"/>
              </a:rPr>
              <a:t>En 2022  el crecimiento de la economía mundial se ha visto </a:t>
            </a:r>
            <a:br>
              <a:rPr lang="es-CL" sz="2600" b="1">
                <a:solidFill>
                  <a:schemeClr val="accent1">
                    <a:lumMod val="75000"/>
                  </a:schemeClr>
                </a:solidFill>
                <a:latin typeface="Arial"/>
                <a:cs typeface="Arial"/>
              </a:rPr>
            </a:br>
            <a:r>
              <a:rPr lang="es-CL" sz="2600" b="1">
                <a:solidFill>
                  <a:schemeClr val="accent1">
                    <a:lumMod val="75000"/>
                  </a:schemeClr>
                </a:solidFill>
                <a:latin typeface="Arial"/>
                <a:cs typeface="Arial"/>
              </a:rPr>
              <a:t>negativamente afectado por la guerra en Ucrania</a:t>
            </a:r>
          </a:p>
        </p:txBody>
      </p:sp>
      <p:sp>
        <p:nvSpPr>
          <p:cNvPr id="7" name="TextBox 6">
            <a:extLst>
              <a:ext uri="{FF2B5EF4-FFF2-40B4-BE49-F238E27FC236}">
                <a16:creationId xmlns:a16="http://schemas.microsoft.com/office/drawing/2014/main" id="{24712F76-8A7A-46E0-B572-E89909E56ECD}"/>
              </a:ext>
            </a:extLst>
          </p:cNvPr>
          <p:cNvSpPr txBox="1"/>
          <p:nvPr/>
        </p:nvSpPr>
        <p:spPr>
          <a:xfrm>
            <a:off x="97272" y="6049801"/>
            <a:ext cx="10730203" cy="505010"/>
          </a:xfrm>
          <a:prstGeom prst="rect">
            <a:avLst/>
          </a:prstGeom>
          <a:noFill/>
        </p:spPr>
        <p:txBody>
          <a:bodyPr wrap="square" lIns="91440" tIns="45720" rIns="91440" bIns="45720" anchor="t">
            <a:spAutoFit/>
          </a:bodyPr>
          <a:lstStyle/>
          <a:p>
            <a:pPr>
              <a:lnSpc>
                <a:spcPct val="115000"/>
              </a:lnSpc>
              <a:spcAft>
                <a:spcPts val="1000"/>
              </a:spcAft>
              <a:tabLst>
                <a:tab pos="2971800" algn="ctr"/>
                <a:tab pos="3695700" algn="l"/>
              </a:tabLst>
            </a:pPr>
            <a:r>
              <a:rPr lang="es-ES" sz="800" b="1">
                <a:effectLst/>
                <a:latin typeface="Arial" panose="020B0604020202020204" pitchFamily="34" charset="0"/>
                <a:ea typeface="SimSun" panose="02010600030101010101" pitchFamily="2" charset="-122"/>
                <a:cs typeface="Arial" panose="020B0604020202020204" pitchFamily="34" charset="0"/>
              </a:rPr>
              <a:t>Fuente</a:t>
            </a:r>
            <a:r>
              <a:rPr lang="es-ES" sz="800">
                <a:effectLst/>
                <a:latin typeface="Arial" panose="020B0604020202020204" pitchFamily="34" charset="0"/>
                <a:ea typeface="SimSun" panose="02010600030101010101" pitchFamily="2" charset="-122"/>
                <a:cs typeface="Arial" panose="020B0604020202020204" pitchFamily="34" charset="0"/>
              </a:rPr>
              <a:t>: Comisión Económica para América Latina y el Caribe (CEPAL), sobre la base de Organización de Cooperación y Desarrollo Económicos (OCDE), </a:t>
            </a:r>
            <a:r>
              <a:rPr lang="es-ES" sz="800" i="1">
                <a:effectLst/>
                <a:latin typeface="Arial" panose="020B0604020202020204" pitchFamily="34" charset="0"/>
                <a:ea typeface="SimSun" panose="02010600030101010101" pitchFamily="2" charset="-122"/>
                <a:cs typeface="Arial" panose="020B0604020202020204" pitchFamily="34" charset="0"/>
              </a:rPr>
              <a:t>OECD </a:t>
            </a:r>
            <a:r>
              <a:rPr lang="es-ES" sz="800" i="1" err="1">
                <a:effectLst/>
                <a:latin typeface="Arial" panose="020B0604020202020204" pitchFamily="34" charset="0"/>
                <a:ea typeface="SimSun" panose="02010600030101010101" pitchFamily="2" charset="-122"/>
                <a:cs typeface="Arial" panose="020B0604020202020204" pitchFamily="34" charset="0"/>
              </a:rPr>
              <a:t>Economic</a:t>
            </a:r>
            <a:r>
              <a:rPr lang="es-ES" sz="800" i="1">
                <a:effectLst/>
                <a:latin typeface="Arial" panose="020B0604020202020204" pitchFamily="34" charset="0"/>
                <a:ea typeface="SimSun" panose="02010600030101010101" pitchFamily="2" charset="-122"/>
                <a:cs typeface="Arial" panose="020B0604020202020204" pitchFamily="34" charset="0"/>
              </a:rPr>
              <a:t> Outlook</a:t>
            </a:r>
            <a:r>
              <a:rPr lang="es-ES" sz="800">
                <a:effectLst/>
                <a:latin typeface="Arial" panose="020B0604020202020204" pitchFamily="34" charset="0"/>
                <a:ea typeface="SimSun" panose="02010600030101010101" pitchFamily="2" charset="-122"/>
                <a:cs typeface="Arial" panose="020B0604020202020204" pitchFamily="34" charset="0"/>
              </a:rPr>
              <a:t>, junio de 2022; Fondo Monetario Internacional (FMI), </a:t>
            </a:r>
            <a:r>
              <a:rPr lang="es-ES" sz="800" i="1" err="1">
                <a:effectLst/>
                <a:latin typeface="Arial" panose="020B0604020202020204" pitchFamily="34" charset="0"/>
                <a:ea typeface="SimSun" panose="02010600030101010101" pitchFamily="2" charset="-122"/>
                <a:cs typeface="Arial" panose="020B0604020202020204" pitchFamily="34" charset="0"/>
              </a:rPr>
              <a:t>World</a:t>
            </a:r>
            <a:r>
              <a:rPr lang="es-ES" sz="800" i="1">
                <a:effectLst/>
                <a:latin typeface="Arial" panose="020B0604020202020204" pitchFamily="34" charset="0"/>
                <a:ea typeface="SimSun" panose="02010600030101010101" pitchFamily="2" charset="-122"/>
                <a:cs typeface="Arial" panose="020B0604020202020204" pitchFamily="34" charset="0"/>
              </a:rPr>
              <a:t> </a:t>
            </a:r>
            <a:r>
              <a:rPr lang="es-ES" sz="800" i="1" err="1">
                <a:effectLst/>
                <a:latin typeface="Arial" panose="020B0604020202020204" pitchFamily="34" charset="0"/>
                <a:ea typeface="SimSun" panose="02010600030101010101" pitchFamily="2" charset="-122"/>
                <a:cs typeface="Arial" panose="020B0604020202020204" pitchFamily="34" charset="0"/>
              </a:rPr>
              <a:t>Economic</a:t>
            </a:r>
            <a:r>
              <a:rPr lang="es-ES" sz="800" i="1">
                <a:effectLst/>
                <a:latin typeface="Arial" panose="020B0604020202020204" pitchFamily="34" charset="0"/>
                <a:ea typeface="SimSun" panose="02010600030101010101" pitchFamily="2" charset="-122"/>
                <a:cs typeface="Arial" panose="020B0604020202020204" pitchFamily="34" charset="0"/>
              </a:rPr>
              <a:t> Outlook: </a:t>
            </a:r>
            <a:r>
              <a:rPr lang="es-ES" sz="800" i="1" err="1">
                <a:effectLst/>
                <a:latin typeface="Arial" panose="020B0604020202020204" pitchFamily="34" charset="0"/>
                <a:ea typeface="SimSun" panose="02010600030101010101" pitchFamily="2" charset="-122"/>
                <a:cs typeface="Arial" panose="020B0604020202020204" pitchFamily="34" charset="0"/>
              </a:rPr>
              <a:t>July</a:t>
            </a:r>
            <a:r>
              <a:rPr lang="es-ES" sz="800" i="1">
                <a:effectLst/>
                <a:latin typeface="Arial" panose="020B0604020202020204" pitchFamily="34" charset="0"/>
                <a:ea typeface="SimSun" panose="02010600030101010101" pitchFamily="2" charset="-122"/>
                <a:cs typeface="Arial" panose="020B0604020202020204" pitchFamily="34" charset="0"/>
              </a:rPr>
              <a:t> </a:t>
            </a:r>
            <a:r>
              <a:rPr lang="es-ES" sz="800" i="1" err="1">
                <a:effectLst/>
                <a:latin typeface="Arial" panose="020B0604020202020204" pitchFamily="34" charset="0"/>
                <a:ea typeface="SimSun" panose="02010600030101010101" pitchFamily="2" charset="-122"/>
                <a:cs typeface="Arial" panose="020B0604020202020204" pitchFamily="34" charset="0"/>
              </a:rPr>
              <a:t>update</a:t>
            </a:r>
            <a:r>
              <a:rPr lang="es-ES" sz="800">
                <a:effectLst/>
                <a:latin typeface="Arial" panose="020B0604020202020204" pitchFamily="34" charset="0"/>
                <a:ea typeface="SimSun" panose="02010600030101010101" pitchFamily="2" charset="-122"/>
                <a:cs typeface="Arial" panose="020B0604020202020204" pitchFamily="34" charset="0"/>
              </a:rPr>
              <a:t> 2022; Banco Mundial, </a:t>
            </a:r>
            <a:r>
              <a:rPr lang="es-ES" sz="800" i="1">
                <a:effectLst/>
                <a:latin typeface="Arial" panose="020B0604020202020204" pitchFamily="34" charset="0"/>
                <a:ea typeface="SimSun" panose="02010600030101010101" pitchFamily="2" charset="-122"/>
                <a:cs typeface="Arial" panose="020B0604020202020204" pitchFamily="34" charset="0"/>
              </a:rPr>
              <a:t>Global </a:t>
            </a:r>
            <a:r>
              <a:rPr lang="es-ES" sz="800" i="1" err="1">
                <a:effectLst/>
                <a:latin typeface="Arial" panose="020B0604020202020204" pitchFamily="34" charset="0"/>
                <a:ea typeface="SimSun" panose="02010600030101010101" pitchFamily="2" charset="-122"/>
                <a:cs typeface="Arial" panose="020B0604020202020204" pitchFamily="34" charset="0"/>
              </a:rPr>
              <a:t>Economic</a:t>
            </a:r>
            <a:r>
              <a:rPr lang="es-ES" sz="800" i="1">
                <a:effectLst/>
                <a:latin typeface="Arial" panose="020B0604020202020204" pitchFamily="34" charset="0"/>
                <a:ea typeface="SimSun" panose="02010600030101010101" pitchFamily="2" charset="-122"/>
                <a:cs typeface="Arial" panose="020B0604020202020204" pitchFamily="34" charset="0"/>
              </a:rPr>
              <a:t> </a:t>
            </a:r>
            <a:r>
              <a:rPr lang="es-ES" sz="800" i="1" err="1">
                <a:effectLst/>
                <a:latin typeface="Arial" panose="020B0604020202020204" pitchFamily="34" charset="0"/>
                <a:ea typeface="SimSun" panose="02010600030101010101" pitchFamily="2" charset="-122"/>
                <a:cs typeface="Arial" panose="020B0604020202020204" pitchFamily="34" charset="0"/>
              </a:rPr>
              <a:t>Prospects</a:t>
            </a:r>
            <a:r>
              <a:rPr lang="es-ES" sz="800">
                <a:effectLst/>
                <a:latin typeface="Arial" panose="020B0604020202020204" pitchFamily="34" charset="0"/>
                <a:ea typeface="SimSun" panose="02010600030101010101" pitchFamily="2" charset="-122"/>
                <a:cs typeface="Arial" panose="020B0604020202020204" pitchFamily="34" charset="0"/>
              </a:rPr>
              <a:t>, Washington, D.C., junio de 2022; </a:t>
            </a:r>
            <a:r>
              <a:rPr lang="es-ES" sz="800" err="1">
                <a:effectLst/>
                <a:latin typeface="Arial" panose="020B0604020202020204" pitchFamily="34" charset="0"/>
                <a:ea typeface="SimSun" panose="02010600030101010101" pitchFamily="2" charset="-122"/>
                <a:cs typeface="Arial" panose="020B0604020202020204" pitchFamily="34" charset="0"/>
              </a:rPr>
              <a:t>European</a:t>
            </a:r>
            <a:r>
              <a:rPr lang="es-ES" sz="800">
                <a:effectLst/>
                <a:latin typeface="Arial" panose="020B0604020202020204" pitchFamily="34" charset="0"/>
                <a:ea typeface="SimSun" panose="02010600030101010101" pitchFamily="2" charset="-122"/>
                <a:cs typeface="Arial" panose="020B0604020202020204" pitchFamily="34" charset="0"/>
              </a:rPr>
              <a:t> </a:t>
            </a:r>
            <a:r>
              <a:rPr lang="es-ES" sz="800" err="1">
                <a:effectLst/>
                <a:latin typeface="Arial" panose="020B0604020202020204" pitchFamily="34" charset="0"/>
                <a:ea typeface="SimSun" panose="02010600030101010101" pitchFamily="2" charset="-122"/>
                <a:cs typeface="Arial" panose="020B0604020202020204" pitchFamily="34" charset="0"/>
              </a:rPr>
              <a:t>Commission</a:t>
            </a:r>
            <a:r>
              <a:rPr lang="es-ES" sz="800">
                <a:effectLst/>
                <a:latin typeface="Arial" panose="020B0604020202020204" pitchFamily="34" charset="0"/>
                <a:ea typeface="SimSun" panose="02010600030101010101" pitchFamily="2" charset="-122"/>
                <a:cs typeface="Arial" panose="020B0604020202020204" pitchFamily="34" charset="0"/>
              </a:rPr>
              <a:t> </a:t>
            </a:r>
            <a:r>
              <a:rPr lang="es-ES" sz="800" err="1">
                <a:effectLst/>
                <a:latin typeface="Arial" panose="020B0604020202020204" pitchFamily="34" charset="0"/>
                <a:ea typeface="SimSun" panose="02010600030101010101" pitchFamily="2" charset="-122"/>
                <a:cs typeface="Arial" panose="020B0604020202020204" pitchFamily="34" charset="0"/>
              </a:rPr>
              <a:t>Forecast,summer</a:t>
            </a:r>
            <a:r>
              <a:rPr lang="es-ES" sz="800">
                <a:effectLst/>
                <a:latin typeface="Arial" panose="020B0604020202020204" pitchFamily="34" charset="0"/>
                <a:ea typeface="SimSun" panose="02010600030101010101" pitchFamily="2" charset="-122"/>
                <a:cs typeface="Arial" panose="020B0604020202020204" pitchFamily="34" charset="0"/>
              </a:rPr>
              <a:t> 2022 14 de julio 2022; Capital Economics, y Reserva Federal de los Estados Unidos, “</a:t>
            </a:r>
            <a:r>
              <a:rPr lang="es-ES" sz="800" err="1">
                <a:effectLst/>
                <a:latin typeface="Arial" panose="020B0604020202020204" pitchFamily="34" charset="0"/>
                <a:ea typeface="SimSun" panose="02010600030101010101" pitchFamily="2" charset="-122"/>
                <a:cs typeface="Arial" panose="020B0604020202020204" pitchFamily="34" charset="0"/>
              </a:rPr>
              <a:t>Summary</a:t>
            </a:r>
            <a:r>
              <a:rPr lang="es-ES" sz="800">
                <a:effectLst/>
                <a:latin typeface="Arial" panose="020B0604020202020204" pitchFamily="34" charset="0"/>
                <a:ea typeface="SimSun" panose="02010600030101010101" pitchFamily="2" charset="-122"/>
                <a:cs typeface="Arial" panose="020B0604020202020204" pitchFamily="34" charset="0"/>
              </a:rPr>
              <a:t> </a:t>
            </a:r>
            <a:r>
              <a:rPr lang="es-ES" sz="800" err="1">
                <a:effectLst/>
                <a:latin typeface="Arial" panose="020B0604020202020204" pitchFamily="34" charset="0"/>
                <a:ea typeface="SimSun" panose="02010600030101010101" pitchFamily="2" charset="-122"/>
                <a:cs typeface="Arial" panose="020B0604020202020204" pitchFamily="34" charset="0"/>
              </a:rPr>
              <a:t>of</a:t>
            </a:r>
            <a:r>
              <a:rPr lang="es-ES" sz="800">
                <a:effectLst/>
                <a:latin typeface="Arial" panose="020B0604020202020204" pitchFamily="34" charset="0"/>
                <a:ea typeface="SimSun" panose="02010600030101010101" pitchFamily="2" charset="-122"/>
                <a:cs typeface="Arial" panose="020B0604020202020204" pitchFamily="34" charset="0"/>
              </a:rPr>
              <a:t> </a:t>
            </a:r>
            <a:r>
              <a:rPr lang="es-ES" sz="800" err="1">
                <a:effectLst/>
                <a:latin typeface="Arial" panose="020B0604020202020204" pitchFamily="34" charset="0"/>
                <a:ea typeface="SimSun" panose="02010600030101010101" pitchFamily="2" charset="-122"/>
                <a:cs typeface="Arial" panose="020B0604020202020204" pitchFamily="34" charset="0"/>
              </a:rPr>
              <a:t>Economic</a:t>
            </a:r>
            <a:r>
              <a:rPr lang="es-ES" sz="800">
                <a:effectLst/>
                <a:latin typeface="Arial" panose="020B0604020202020204" pitchFamily="34" charset="0"/>
                <a:ea typeface="SimSun" panose="02010600030101010101" pitchFamily="2" charset="-122"/>
                <a:cs typeface="Arial" panose="020B0604020202020204" pitchFamily="34" charset="0"/>
              </a:rPr>
              <a:t> </a:t>
            </a:r>
            <a:r>
              <a:rPr lang="es-ES" sz="800" err="1">
                <a:effectLst/>
                <a:latin typeface="Arial" panose="020B0604020202020204" pitchFamily="34" charset="0"/>
                <a:ea typeface="SimSun" panose="02010600030101010101" pitchFamily="2" charset="-122"/>
                <a:cs typeface="Arial" panose="020B0604020202020204" pitchFamily="34" charset="0"/>
              </a:rPr>
              <a:t>Projections</a:t>
            </a:r>
            <a:r>
              <a:rPr lang="es-ES" sz="800">
                <a:effectLst/>
                <a:latin typeface="Arial" panose="020B0604020202020204" pitchFamily="34" charset="0"/>
                <a:ea typeface="SimSun" panose="02010600030101010101" pitchFamily="2" charset="-122"/>
                <a:cs typeface="Arial" panose="020B0604020202020204" pitchFamily="34" charset="0"/>
              </a:rPr>
              <a:t>”, 16 de junio </a:t>
            </a:r>
            <a:r>
              <a:rPr lang="es-ES" sz="800">
                <a:effectLst/>
                <a:latin typeface="Arial" panose="020B0604020202020204" pitchFamily="34" charset="0"/>
                <a:ea typeface="SimSun"/>
                <a:cs typeface="Arial" panose="020B0604020202020204" pitchFamily="34" charset="0"/>
              </a:rPr>
              <a:t>Nota: Para India se trata del año fiscal que comienza en abril de cada año y termina en marzo del siguiente año</a:t>
            </a:r>
            <a:r>
              <a:rPr lang="es-ES" sz="800">
                <a:latin typeface="Arial" panose="020B0604020202020204" pitchFamily="34" charset="0"/>
                <a:ea typeface="SimSun"/>
                <a:cs typeface="Arial" panose="020B0604020202020204" pitchFamily="34" charset="0"/>
              </a:rPr>
              <a:t>.</a:t>
            </a:r>
            <a:endParaRPr lang="en-US" sz="8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12FB9CF-5CBA-408B-A4C6-9730137142B3}"/>
              </a:ext>
            </a:extLst>
          </p:cNvPr>
          <p:cNvSpPr txBox="1"/>
          <p:nvPr/>
        </p:nvSpPr>
        <p:spPr>
          <a:xfrm>
            <a:off x="483695" y="1166890"/>
            <a:ext cx="7959012" cy="646331"/>
          </a:xfrm>
          <a:prstGeom prst="rect">
            <a:avLst/>
          </a:prstGeom>
          <a:noFill/>
        </p:spPr>
        <p:txBody>
          <a:bodyPr wrap="square">
            <a:spAutoFit/>
          </a:bodyPr>
          <a:lstStyle/>
          <a:p>
            <a:pPr marL="0" marR="0" algn="ctr">
              <a:spcBef>
                <a:spcPts val="0"/>
              </a:spcBef>
              <a:spcAft>
                <a:spcPts val="0"/>
              </a:spcAft>
            </a:pPr>
            <a:r>
              <a:rPr lang="es-ES" sz="1200" b="1">
                <a:effectLst/>
                <a:latin typeface="Arial" panose="020B0604020202020204" pitchFamily="34" charset="0"/>
                <a:ea typeface="SimSun" panose="02010600030101010101" pitchFamily="2" charset="-122"/>
                <a:cs typeface="Arial" panose="020B0604020202020204" pitchFamily="34" charset="0"/>
              </a:rPr>
              <a:t>REGIONES Y PAÍSES SELECCIONADOS</a:t>
            </a:r>
            <a:r>
              <a:rPr lang="es-CL" sz="1200" b="1">
                <a:effectLst/>
                <a:latin typeface="Arial" panose="020B0604020202020204" pitchFamily="34" charset="0"/>
                <a:ea typeface="SimSun" panose="02010600030101010101" pitchFamily="2" charset="-122"/>
                <a:cs typeface="Arial" panose="020B0604020202020204" pitchFamily="34" charset="0"/>
              </a:rPr>
              <a:t>: TASA DE CRECIMIENTO DEL PIB, 2</a:t>
            </a:r>
            <a:r>
              <a:rPr lang="es-ES" sz="1200" b="1">
                <a:latin typeface="Arial" panose="020B0604020202020204" pitchFamily="34" charset="0"/>
                <a:ea typeface="SimSun" panose="02010600030101010101" pitchFamily="2" charset="-122"/>
                <a:cs typeface="Arial" panose="020B0604020202020204" pitchFamily="34" charset="0"/>
              </a:rPr>
              <a:t>020 – 2021 </a:t>
            </a:r>
            <a:br>
              <a:rPr lang="es-ES" sz="1200" b="1">
                <a:latin typeface="Arial" panose="020B0604020202020204" pitchFamily="34" charset="0"/>
                <a:ea typeface="SimSun" panose="02010600030101010101" pitchFamily="2" charset="-122"/>
                <a:cs typeface="Arial" panose="020B0604020202020204" pitchFamily="34" charset="0"/>
              </a:rPr>
            </a:br>
            <a:r>
              <a:rPr lang="es-ES" sz="1200" b="1">
                <a:latin typeface="Arial" panose="020B0604020202020204" pitchFamily="34" charset="0"/>
                <a:ea typeface="SimSun" panose="02010600030101010101" pitchFamily="2" charset="-122"/>
                <a:cs typeface="Arial" panose="020B0604020202020204" pitchFamily="34" charset="0"/>
              </a:rPr>
              <a:t>Y PROYECCIONES PARA 2022 ANTERIORES A LA GUERRA EN UCRANIA</a:t>
            </a:r>
          </a:p>
          <a:p>
            <a:pPr marL="0" marR="0" algn="ctr">
              <a:spcBef>
                <a:spcPts val="0"/>
              </a:spcBef>
              <a:spcAft>
                <a:spcPts val="0"/>
              </a:spcAft>
            </a:pPr>
            <a:r>
              <a:rPr lang="en-US" sz="1200" b="1">
                <a:latin typeface="Arial" panose="020B0604020202020204" pitchFamily="34" charset="0"/>
                <a:ea typeface="SimSun" panose="02010600030101010101" pitchFamily="2" charset="-122"/>
                <a:cs typeface="Arial" panose="020B0604020202020204" pitchFamily="34" charset="0"/>
              </a:rPr>
              <a:t> </a:t>
            </a:r>
            <a:r>
              <a:rPr lang="es-ES" sz="1200" i="1">
                <a:effectLst/>
                <a:latin typeface="Arial" panose="020B0604020202020204" pitchFamily="34" charset="0"/>
                <a:ea typeface="SimSun" panose="02010600030101010101" pitchFamily="2" charset="-122"/>
                <a:cs typeface="Arial" panose="020B0604020202020204" pitchFamily="34" charset="0"/>
              </a:rPr>
              <a:t>(En porcentajes)</a:t>
            </a:r>
            <a:endParaRPr lang="en-US" sz="1200">
              <a:effectLst/>
              <a:latin typeface="Arial" panose="020B0604020202020204" pitchFamily="34" charset="0"/>
              <a:ea typeface="SimSun" panose="02010600030101010101" pitchFamily="2" charset="-122"/>
              <a:cs typeface="Arial" panose="020B0604020202020204" pitchFamily="34" charset="0"/>
            </a:endParaRPr>
          </a:p>
        </p:txBody>
      </p:sp>
      <p:sp>
        <p:nvSpPr>
          <p:cNvPr id="3" name="Slide Number Placeholder 2">
            <a:extLst>
              <a:ext uri="{FF2B5EF4-FFF2-40B4-BE49-F238E27FC236}">
                <a16:creationId xmlns:a16="http://schemas.microsoft.com/office/drawing/2014/main" id="{F30116FB-FBF6-AD41-5C27-55C0C0A1099B}"/>
              </a:ext>
            </a:extLst>
          </p:cNvPr>
          <p:cNvSpPr>
            <a:spLocks noGrp="1"/>
          </p:cNvSpPr>
          <p:nvPr>
            <p:ph type="sldNum" sz="quarter" idx="12"/>
          </p:nvPr>
        </p:nvSpPr>
        <p:spPr>
          <a:xfrm>
            <a:off x="11375999" y="6554811"/>
            <a:ext cx="926434" cy="219192"/>
          </a:xfrm>
        </p:spPr>
        <p:txBody>
          <a:bodyPr/>
          <a:lstStyle/>
          <a:p>
            <a:fld id="{FD5BB85B-B23C-481B-ADBB-DD38BC56F7B7}" type="slidenum">
              <a:rPr lang="es-CL" smtClean="0">
                <a:solidFill>
                  <a:schemeClr val="bg1"/>
                </a:solidFill>
              </a:rPr>
              <a:t>3</a:t>
            </a:fld>
            <a:endParaRPr lang="es-CL">
              <a:solidFill>
                <a:schemeClr val="bg1"/>
              </a:solidFill>
            </a:endParaRPr>
          </a:p>
        </p:txBody>
      </p:sp>
      <p:sp>
        <p:nvSpPr>
          <p:cNvPr id="9" name="TextBox 8">
            <a:extLst>
              <a:ext uri="{FF2B5EF4-FFF2-40B4-BE49-F238E27FC236}">
                <a16:creationId xmlns:a16="http://schemas.microsoft.com/office/drawing/2014/main" id="{F83C5577-F725-4FE6-B6CC-60B28F4A4313}"/>
              </a:ext>
            </a:extLst>
          </p:cNvPr>
          <p:cNvSpPr txBox="1"/>
          <p:nvPr/>
        </p:nvSpPr>
        <p:spPr>
          <a:xfrm>
            <a:off x="8880930" y="1984791"/>
            <a:ext cx="3263847" cy="2585323"/>
          </a:xfrm>
          <a:prstGeom prst="rect">
            <a:avLst/>
          </a:prstGeom>
          <a:noFill/>
        </p:spPr>
        <p:txBody>
          <a:bodyPr wrap="square">
            <a:spAutoFit/>
          </a:bodyPr>
          <a:lstStyle/>
          <a:p>
            <a:pPr marL="285750" indent="-285750" algn="l">
              <a:buClr>
                <a:srgbClr val="FF6600"/>
              </a:buClr>
              <a:buFont typeface="Wingdings" panose="05000000000000000000" pitchFamily="2" charset="2"/>
              <a:buChar char="§"/>
            </a:pPr>
            <a:r>
              <a:rPr lang="es-ES">
                <a:latin typeface="HelveticaLTStd-Light"/>
              </a:rPr>
              <a:t>Menor crecimiento </a:t>
            </a:r>
            <a:r>
              <a:rPr lang="es-ES" sz="1800" b="0" i="0" u="none" strike="noStrike" baseline="0">
                <a:latin typeface="HelveticaLTStd-Light"/>
              </a:rPr>
              <a:t>de los principales socios comerciales de la región (Estados Unidos, China y la Unión Europea)</a:t>
            </a:r>
          </a:p>
          <a:p>
            <a:pPr marL="285750" indent="-285750" algn="l">
              <a:buClr>
                <a:srgbClr val="FF6600"/>
              </a:buClr>
              <a:buFont typeface="Wingdings" panose="05000000000000000000" pitchFamily="2" charset="2"/>
              <a:buChar char="§"/>
            </a:pPr>
            <a:endParaRPr lang="es-ES" sz="1800" b="0" i="0" u="none" strike="noStrike" baseline="0">
              <a:latin typeface="HelveticaLTStd-Light"/>
            </a:endParaRPr>
          </a:p>
          <a:p>
            <a:pPr marL="285750" indent="-285750" algn="l">
              <a:buClr>
                <a:srgbClr val="FF6600"/>
              </a:buClr>
              <a:buFont typeface="Wingdings" panose="05000000000000000000" pitchFamily="2" charset="2"/>
              <a:buChar char="§"/>
            </a:pPr>
            <a:r>
              <a:rPr lang="es-ES">
                <a:latin typeface="HelveticaLTStd-Light"/>
              </a:rPr>
              <a:t>ALC enfrenta una menor demanda externa </a:t>
            </a:r>
            <a:endParaRPr lang="es-ES" sz="1800" b="0" i="0" u="none" strike="noStrike" baseline="0">
              <a:latin typeface="HelveticaLTStd-Light"/>
            </a:endParaRPr>
          </a:p>
          <a:p>
            <a:pPr algn="l"/>
            <a:r>
              <a:rPr lang="es-ES" sz="1800" b="0" i="0" u="none" strike="noStrike" baseline="0">
                <a:latin typeface="HelveticaLTStd-Light"/>
              </a:rPr>
              <a:t> </a:t>
            </a:r>
            <a:endParaRPr lang="en-US"/>
          </a:p>
        </p:txBody>
      </p:sp>
      <p:graphicFrame>
        <p:nvGraphicFramePr>
          <p:cNvPr id="13" name="Chart 6">
            <a:extLst>
              <a:ext uri="{FF2B5EF4-FFF2-40B4-BE49-F238E27FC236}">
                <a16:creationId xmlns:a16="http://schemas.microsoft.com/office/drawing/2014/main" id="{75063C20-0B7B-41F1-A281-D3C8D9ED6D29}"/>
              </a:ext>
            </a:extLst>
          </p:cNvPr>
          <p:cNvGraphicFramePr/>
          <p:nvPr/>
        </p:nvGraphicFramePr>
        <p:xfrm>
          <a:off x="200997" y="1813221"/>
          <a:ext cx="8575955" cy="42076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838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CA14AD95-5DDB-C05E-C0CE-719885914412}"/>
              </a:ext>
            </a:extLst>
          </p:cNvPr>
          <p:cNvGraphicFramePr>
            <a:graphicFrameLocks/>
          </p:cNvGraphicFramePr>
          <p:nvPr>
            <p:extLst>
              <p:ext uri="{D42A27DB-BD31-4B8C-83A1-F6EECF244321}">
                <p14:modId xmlns:p14="http://schemas.microsoft.com/office/powerpoint/2010/main" val="1487734002"/>
              </p:ext>
            </p:extLst>
          </p:nvPr>
        </p:nvGraphicFramePr>
        <p:xfrm>
          <a:off x="3895744" y="2036721"/>
          <a:ext cx="3927108" cy="371064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4712F76-8A7A-46E0-B572-E89909E56ECD}"/>
              </a:ext>
            </a:extLst>
          </p:cNvPr>
          <p:cNvSpPr txBox="1"/>
          <p:nvPr/>
        </p:nvSpPr>
        <p:spPr>
          <a:xfrm>
            <a:off x="244487" y="6295386"/>
            <a:ext cx="7352818" cy="215444"/>
          </a:xfrm>
          <a:prstGeom prst="rect">
            <a:avLst/>
          </a:prstGeom>
          <a:noFill/>
        </p:spPr>
        <p:txBody>
          <a:bodyPr wrap="square" lIns="91440" tIns="45720" rIns="91440" bIns="45720" anchor="t">
            <a:spAutoFit/>
          </a:bodyPr>
          <a:lstStyle/>
          <a:p>
            <a:pPr marL="0" marR="0" algn="just">
              <a:spcBef>
                <a:spcPts val="0"/>
              </a:spcBef>
              <a:spcAft>
                <a:spcPts val="0"/>
              </a:spcAft>
            </a:pPr>
            <a:r>
              <a:rPr lang="es-ES" sz="800" b="1" dirty="0">
                <a:effectLst/>
                <a:latin typeface="Arial" panose="020B0604020202020204" pitchFamily="34" charset="0"/>
                <a:ea typeface="SimSun"/>
                <a:cs typeface="Arial" panose="020B0604020202020204" pitchFamily="34" charset="0"/>
              </a:rPr>
              <a:t>Fuente</a:t>
            </a:r>
            <a:r>
              <a:rPr lang="es-ES" sz="800" dirty="0">
                <a:effectLst/>
                <a:latin typeface="Arial" panose="020B0604020202020204" pitchFamily="34" charset="0"/>
                <a:ea typeface="SimSun"/>
                <a:cs typeface="Arial" panose="020B0604020202020204" pitchFamily="34" charset="0"/>
              </a:rPr>
              <a:t>:</a:t>
            </a:r>
            <a:r>
              <a:rPr lang="es-CL" sz="800" dirty="0">
                <a:effectLst/>
                <a:latin typeface="Arial" panose="020B0604020202020204" pitchFamily="34" charset="0"/>
                <a:ea typeface="SimSun"/>
                <a:cs typeface="Arial" panose="020B0604020202020204" pitchFamily="34" charset="0"/>
              </a:rPr>
              <a:t> Comisión Económica para América Latina y el Caribe </a:t>
            </a:r>
            <a:r>
              <a:rPr lang="es-ES" sz="800" dirty="0">
                <a:effectLst/>
                <a:latin typeface="Arial" panose="020B0604020202020204" pitchFamily="34" charset="0"/>
                <a:ea typeface="SimSun"/>
                <a:cs typeface="Arial" panose="020B0604020202020204" pitchFamily="34" charset="0"/>
              </a:rPr>
              <a:t>(CEPAL), sobre la base de </a:t>
            </a:r>
            <a:r>
              <a:rPr lang="es-ES" sz="800" dirty="0" err="1">
                <a:effectLst/>
                <a:latin typeface="Arial" panose="020B0604020202020204" pitchFamily="34" charset="0"/>
                <a:ea typeface="SimSun"/>
                <a:cs typeface="Arial" panose="020B0604020202020204" pitchFamily="34" charset="0"/>
              </a:rPr>
              <a:t>Institute</a:t>
            </a:r>
            <a:r>
              <a:rPr lang="es-ES" sz="800" dirty="0">
                <a:effectLst/>
                <a:latin typeface="Arial" panose="020B0604020202020204" pitchFamily="34" charset="0"/>
                <a:ea typeface="SimSun"/>
                <a:cs typeface="Arial" panose="020B0604020202020204" pitchFamily="34" charset="0"/>
              </a:rPr>
              <a:t> </a:t>
            </a:r>
            <a:r>
              <a:rPr lang="es-ES" sz="800" dirty="0" err="1">
                <a:effectLst/>
                <a:latin typeface="Arial" panose="020B0604020202020204" pitchFamily="34" charset="0"/>
                <a:ea typeface="SimSun"/>
                <a:cs typeface="Arial" panose="020B0604020202020204" pitchFamily="34" charset="0"/>
              </a:rPr>
              <a:t>of</a:t>
            </a:r>
            <a:r>
              <a:rPr lang="es-ES" sz="800" dirty="0">
                <a:effectLst/>
                <a:latin typeface="Arial" panose="020B0604020202020204" pitchFamily="34" charset="0"/>
                <a:ea typeface="SimSun"/>
                <a:cs typeface="Arial" panose="020B0604020202020204" pitchFamily="34" charset="0"/>
              </a:rPr>
              <a:t> International </a:t>
            </a:r>
            <a:r>
              <a:rPr lang="es-ES" sz="800" dirty="0" err="1">
                <a:effectLst/>
                <a:latin typeface="Arial" panose="020B0604020202020204" pitchFamily="34" charset="0"/>
                <a:ea typeface="SimSun"/>
                <a:cs typeface="Arial" panose="020B0604020202020204" pitchFamily="34" charset="0"/>
              </a:rPr>
              <a:t>Finance</a:t>
            </a:r>
            <a:r>
              <a:rPr lang="es-ES" sz="800" dirty="0">
                <a:effectLst/>
                <a:latin typeface="Arial" panose="020B0604020202020204" pitchFamily="34" charset="0"/>
                <a:ea typeface="SimSun"/>
                <a:cs typeface="Arial" panose="020B0604020202020204" pitchFamily="34" charset="0"/>
              </a:rPr>
              <a:t> (IIF</a:t>
            </a:r>
            <a:r>
              <a:rPr lang="es-ES" sz="800" dirty="0">
                <a:latin typeface="Arial" panose="020B0604020202020204" pitchFamily="34" charset="0"/>
                <a:ea typeface="SimSun"/>
                <a:cs typeface="Arial" panose="020B0604020202020204" pitchFamily="34" charset="0"/>
              </a:rPr>
              <a:t>) y </a:t>
            </a:r>
            <a:r>
              <a:rPr lang="es-ES" sz="800" dirty="0">
                <a:effectLst/>
                <a:latin typeface="Arial" panose="020B0604020202020204" pitchFamily="34" charset="0"/>
                <a:ea typeface="SimSun"/>
                <a:cs typeface="Arial" panose="020B0604020202020204" pitchFamily="34" charset="0"/>
              </a:rPr>
              <a:t>fuentes oficiales.</a:t>
            </a:r>
          </a:p>
        </p:txBody>
      </p:sp>
      <p:sp>
        <p:nvSpPr>
          <p:cNvPr id="17" name="Title 1">
            <a:extLst>
              <a:ext uri="{FF2B5EF4-FFF2-40B4-BE49-F238E27FC236}">
                <a16:creationId xmlns:a16="http://schemas.microsoft.com/office/drawing/2014/main" id="{0F4D68EB-1BB5-44B0-89AF-4716F7D8F395}"/>
              </a:ext>
            </a:extLst>
          </p:cNvPr>
          <p:cNvSpPr txBox="1">
            <a:spLocks/>
          </p:cNvSpPr>
          <p:nvPr/>
        </p:nvSpPr>
        <p:spPr>
          <a:xfrm>
            <a:off x="599090" y="185202"/>
            <a:ext cx="10962290" cy="808669"/>
          </a:xfrm>
          <a:prstGeom prst="rect">
            <a:avLst/>
          </a:prstGeom>
        </p:spPr>
        <p:txBody>
          <a:bodyPr lIns="91440" tIns="45720" rIns="91440" bIns="45720" anchor="t">
            <a:noAutofit/>
          </a:bodyPr>
          <a:lstStyle>
            <a:lvl1pPr algn="ctr">
              <a:lnSpc>
                <a:spcPct val="90000"/>
              </a:lnSpc>
              <a:spcBef>
                <a:spcPct val="0"/>
              </a:spcBef>
              <a:buNone/>
              <a:defRPr sz="2600" b="1">
                <a:solidFill>
                  <a:schemeClr val="accent1">
                    <a:lumMod val="75000"/>
                  </a:schemeClr>
                </a:solidFill>
                <a:latin typeface="Arial"/>
                <a:ea typeface="+mj-ea"/>
                <a:cs typeface="Arial"/>
              </a:defRPr>
            </a:lvl1pPr>
          </a:lstStyle>
          <a:p>
            <a:r>
              <a:rPr lang="es-CL"/>
              <a:t>Se redujeron los flujos de capitales hacia mercados emergentes, incluyendo América Latina</a:t>
            </a:r>
            <a:endParaRPr lang="en-US"/>
          </a:p>
        </p:txBody>
      </p:sp>
      <p:graphicFrame>
        <p:nvGraphicFramePr>
          <p:cNvPr id="13" name="Gráfico 2">
            <a:extLst>
              <a:ext uri="{FF2B5EF4-FFF2-40B4-BE49-F238E27FC236}">
                <a16:creationId xmlns:a16="http://schemas.microsoft.com/office/drawing/2014/main" id="{9D30E68D-B236-4AC8-9CA0-326FC9CB8D17}"/>
              </a:ext>
            </a:extLst>
          </p:cNvPr>
          <p:cNvGraphicFramePr>
            <a:graphicFrameLocks/>
          </p:cNvGraphicFramePr>
          <p:nvPr>
            <p:extLst>
              <p:ext uri="{D42A27DB-BD31-4B8C-83A1-F6EECF244321}">
                <p14:modId xmlns:p14="http://schemas.microsoft.com/office/powerpoint/2010/main" val="2585494692"/>
              </p:ext>
            </p:extLst>
          </p:nvPr>
        </p:nvGraphicFramePr>
        <p:xfrm>
          <a:off x="204408" y="1968136"/>
          <a:ext cx="3624827" cy="4085192"/>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Straight Arrow Connector 2">
            <a:extLst>
              <a:ext uri="{FF2B5EF4-FFF2-40B4-BE49-F238E27FC236}">
                <a16:creationId xmlns:a16="http://schemas.microsoft.com/office/drawing/2014/main" id="{19EC10E6-7C80-4BB2-9D2E-F74391DE3ECC}"/>
              </a:ext>
            </a:extLst>
          </p:cNvPr>
          <p:cNvCxnSpPr>
            <a:cxnSpLocks/>
          </p:cNvCxnSpPr>
          <p:nvPr/>
        </p:nvCxnSpPr>
        <p:spPr>
          <a:xfrm>
            <a:off x="7530476" y="2612031"/>
            <a:ext cx="266403" cy="2842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A9C0F1F-7B00-41FB-B290-F501D16A1F32}"/>
              </a:ext>
            </a:extLst>
          </p:cNvPr>
          <p:cNvSpPr txBox="1"/>
          <p:nvPr/>
        </p:nvSpPr>
        <p:spPr>
          <a:xfrm>
            <a:off x="11284" y="1497056"/>
            <a:ext cx="4091232" cy="469167"/>
          </a:xfrm>
          <a:prstGeom prst="rect">
            <a:avLst/>
          </a:prstGeom>
          <a:noFill/>
        </p:spPr>
        <p:txBody>
          <a:bodyPr wrap="square">
            <a:spAutoFit/>
          </a:bodyPr>
          <a:lstStyle/>
          <a:p>
            <a:pPr algn="ctr">
              <a:lnSpc>
                <a:spcPct val="115000"/>
              </a:lnSpc>
            </a:pPr>
            <a:r>
              <a:rPr lang="es-ES" sz="1100" b="1">
                <a:latin typeface="Arial" panose="020B0604020202020204" pitchFamily="34" charset="0"/>
                <a:ea typeface="SimSun" panose="02010600030101010101" pitchFamily="2" charset="-122"/>
                <a:cs typeface="Arial" panose="020B0604020202020204" pitchFamily="34" charset="0"/>
              </a:rPr>
              <a:t>FLUJOS DE CARTERA HACIA MERCADOS EMERGENTES  </a:t>
            </a:r>
            <a:endParaRPr lang="en-US" sz="1100" b="1">
              <a:latin typeface="Arial" panose="020B0604020202020204" pitchFamily="34" charset="0"/>
              <a:ea typeface="SimSun" panose="02010600030101010101" pitchFamily="2" charset="-122"/>
              <a:cs typeface="Arial" panose="020B0604020202020204" pitchFamily="34" charset="0"/>
            </a:endParaRPr>
          </a:p>
          <a:p>
            <a:pPr algn="ctr">
              <a:lnSpc>
                <a:spcPct val="115000"/>
              </a:lnSpc>
              <a:spcAft>
                <a:spcPts val="1000"/>
              </a:spcAft>
            </a:pPr>
            <a:r>
              <a:rPr lang="es-ES" sz="1100">
                <a:effectLst/>
                <a:latin typeface="Arial" panose="020B0604020202020204" pitchFamily="34" charset="0"/>
                <a:ea typeface="SimSun" panose="02010600030101010101" pitchFamily="2" charset="-122"/>
                <a:cs typeface="Arial" panose="020B0604020202020204" pitchFamily="34" charset="0"/>
              </a:rPr>
              <a:t>(</a:t>
            </a:r>
            <a:r>
              <a:rPr lang="es-ES" sz="1100" i="1">
                <a:effectLst/>
                <a:latin typeface="Arial" panose="020B0604020202020204" pitchFamily="34" charset="0"/>
                <a:ea typeface="SimSun" panose="02010600030101010101" pitchFamily="2" charset="-122"/>
                <a:cs typeface="Arial" panose="020B0604020202020204" pitchFamily="34" charset="0"/>
              </a:rPr>
              <a:t>En miles de millones de dólares</a:t>
            </a:r>
            <a:r>
              <a:rPr lang="es-ES" sz="1100">
                <a:effectLst/>
                <a:latin typeface="Arial" panose="020B0604020202020204" pitchFamily="34" charset="0"/>
                <a:ea typeface="SimSun" panose="02010600030101010101" pitchFamily="2" charset="-122"/>
                <a:cs typeface="Arial" panose="020B0604020202020204" pitchFamily="34" charset="0"/>
              </a:rPr>
              <a:t>)</a:t>
            </a:r>
            <a:endParaRPr lang="en-US" sz="1100">
              <a:effectLst/>
              <a:ea typeface="SimSun" panose="02010600030101010101" pitchFamily="2" charset="-122"/>
              <a:cs typeface="Times New Roman" panose="02020603050405020304" pitchFamily="18" charset="0"/>
            </a:endParaRPr>
          </a:p>
        </p:txBody>
      </p:sp>
      <p:sp>
        <p:nvSpPr>
          <p:cNvPr id="23" name="TextBox 22">
            <a:extLst>
              <a:ext uri="{FF2B5EF4-FFF2-40B4-BE49-F238E27FC236}">
                <a16:creationId xmlns:a16="http://schemas.microsoft.com/office/drawing/2014/main" id="{BF77EBE2-E9A3-4125-A305-A096035E8182}"/>
              </a:ext>
            </a:extLst>
          </p:cNvPr>
          <p:cNvSpPr txBox="1"/>
          <p:nvPr/>
        </p:nvSpPr>
        <p:spPr>
          <a:xfrm>
            <a:off x="4091233" y="1497056"/>
            <a:ext cx="3687627" cy="469167"/>
          </a:xfrm>
          <a:prstGeom prst="rect">
            <a:avLst/>
          </a:prstGeom>
          <a:noFill/>
        </p:spPr>
        <p:txBody>
          <a:bodyPr wrap="square">
            <a:spAutoFit/>
          </a:bodyPr>
          <a:lstStyle/>
          <a:p>
            <a:pPr algn="ctr">
              <a:lnSpc>
                <a:spcPct val="115000"/>
              </a:lnSpc>
            </a:pPr>
            <a:r>
              <a:rPr lang="es-ES" sz="1100" b="1">
                <a:latin typeface="Arial" panose="020B0604020202020204" pitchFamily="34" charset="0"/>
                <a:ea typeface="SimSun" panose="02010600030101010101" pitchFamily="2" charset="-122"/>
                <a:cs typeface="Arial" panose="020B0604020202020204" pitchFamily="34" charset="0"/>
              </a:rPr>
              <a:t>FLUJOS FINANCIEROS HACIA AMÉRICA LATINA</a:t>
            </a:r>
            <a:r>
              <a:rPr lang="es-ES" sz="1100" i="1">
                <a:latin typeface="Arial" panose="020B0604020202020204" pitchFamily="34" charset="0"/>
                <a:ea typeface="SimSun" panose="02010600030101010101" pitchFamily="2" charset="-122"/>
                <a:cs typeface="Arial" panose="020B0604020202020204" pitchFamily="34" charset="0"/>
              </a:rPr>
              <a:t>  </a:t>
            </a:r>
            <a:endParaRPr lang="en-US" sz="1100" i="1">
              <a:latin typeface="Arial" panose="020B0604020202020204" pitchFamily="34" charset="0"/>
              <a:ea typeface="SimSun" panose="02010600030101010101" pitchFamily="2" charset="-122"/>
              <a:cs typeface="Arial" panose="020B0604020202020204" pitchFamily="34" charset="0"/>
            </a:endParaRPr>
          </a:p>
          <a:p>
            <a:pPr algn="ctr">
              <a:lnSpc>
                <a:spcPct val="115000"/>
              </a:lnSpc>
              <a:spcAft>
                <a:spcPts val="1000"/>
              </a:spcAft>
            </a:pPr>
            <a:r>
              <a:rPr lang="es-ES" sz="1100">
                <a:effectLst/>
                <a:latin typeface="Arial" panose="020B0604020202020204" pitchFamily="34" charset="0"/>
                <a:ea typeface="SimSun" panose="02010600030101010101" pitchFamily="2" charset="-122"/>
                <a:cs typeface="Arial" panose="020B0604020202020204" pitchFamily="34" charset="0"/>
              </a:rPr>
              <a:t>(</a:t>
            </a:r>
            <a:r>
              <a:rPr lang="es-ES" sz="1100" i="1">
                <a:effectLst/>
                <a:latin typeface="Arial" panose="020B0604020202020204" pitchFamily="34" charset="0"/>
                <a:ea typeface="SimSun" panose="02010600030101010101" pitchFamily="2" charset="-122"/>
                <a:cs typeface="Arial" panose="020B0604020202020204" pitchFamily="34" charset="0"/>
              </a:rPr>
              <a:t>En millones de dólares</a:t>
            </a:r>
            <a:r>
              <a:rPr lang="es-ES" sz="1100">
                <a:effectLst/>
                <a:latin typeface="Arial" panose="020B0604020202020204" pitchFamily="34" charset="0"/>
                <a:ea typeface="SimSun" panose="02010600030101010101" pitchFamily="2" charset="-122"/>
                <a:cs typeface="Arial" panose="020B0604020202020204" pitchFamily="34" charset="0"/>
              </a:rPr>
              <a:t>)</a:t>
            </a:r>
            <a:endParaRPr lang="en-US" sz="1100">
              <a:effectLst/>
              <a:ea typeface="SimSun" panose="02010600030101010101" pitchFamily="2" charset="-122"/>
              <a:cs typeface="Times New Roman" panose="02020603050405020304" pitchFamily="18" charset="0"/>
            </a:endParaRPr>
          </a:p>
        </p:txBody>
      </p:sp>
      <p:sp>
        <p:nvSpPr>
          <p:cNvPr id="25" name="TextBox 24">
            <a:extLst>
              <a:ext uri="{FF2B5EF4-FFF2-40B4-BE49-F238E27FC236}">
                <a16:creationId xmlns:a16="http://schemas.microsoft.com/office/drawing/2014/main" id="{ED75D8E3-36A3-43EC-9A61-896479C1FC23}"/>
              </a:ext>
            </a:extLst>
          </p:cNvPr>
          <p:cNvSpPr txBox="1"/>
          <p:nvPr/>
        </p:nvSpPr>
        <p:spPr>
          <a:xfrm>
            <a:off x="7246085" y="2828307"/>
            <a:ext cx="588843" cy="307777"/>
          </a:xfrm>
          <a:prstGeom prst="rect">
            <a:avLst/>
          </a:prstGeom>
          <a:noFill/>
        </p:spPr>
        <p:txBody>
          <a:bodyPr wrap="square" rtlCol="0">
            <a:spAutoFit/>
          </a:bodyPr>
          <a:lstStyle/>
          <a:p>
            <a:r>
              <a:rPr lang="es-AR" sz="1400" b="1"/>
              <a:t>-13%</a:t>
            </a:r>
            <a:endParaRPr lang="en-US" sz="1400" b="1"/>
          </a:p>
        </p:txBody>
      </p:sp>
      <p:sp>
        <p:nvSpPr>
          <p:cNvPr id="32" name="TextBox 31">
            <a:extLst>
              <a:ext uri="{FF2B5EF4-FFF2-40B4-BE49-F238E27FC236}">
                <a16:creationId xmlns:a16="http://schemas.microsoft.com/office/drawing/2014/main" id="{B61D67CA-C6B9-44D7-B88C-D055BD812CF4}"/>
              </a:ext>
            </a:extLst>
          </p:cNvPr>
          <p:cNvSpPr txBox="1"/>
          <p:nvPr/>
        </p:nvSpPr>
        <p:spPr>
          <a:xfrm>
            <a:off x="8164057" y="6295386"/>
            <a:ext cx="385613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_tradnl" sz="800" b="1">
                <a:latin typeface="Arial" panose="020B0604020202020204" pitchFamily="34" charset="0"/>
                <a:cs typeface="Arial" panose="020B0604020202020204" pitchFamily="34" charset="0"/>
              </a:rPr>
              <a:t>Fuente:</a:t>
            </a:r>
            <a:r>
              <a:rPr lang="es-ES_tradnl" sz="800">
                <a:latin typeface="Arial" panose="020B0604020202020204" pitchFamily="34" charset="0"/>
                <a:cs typeface="Arial" panose="020B0604020202020204" pitchFamily="34" charset="0"/>
              </a:rPr>
              <a:t> Comisión Económica para América Latina y el Caribe (CEPAL) sobre la base de </a:t>
            </a:r>
            <a:r>
              <a:rPr lang="es-ES_tradnl" sz="800" err="1">
                <a:latin typeface="Arial" panose="020B0604020202020204" pitchFamily="34" charset="0"/>
                <a:cs typeface="Arial" panose="020B0604020202020204" pitchFamily="34" charset="0"/>
              </a:rPr>
              <a:t>Invenomica</a:t>
            </a:r>
            <a:r>
              <a:rPr lang="es-ES_tradnl" sz="600">
                <a:latin typeface="Arial" panose="020B0604020202020204" pitchFamily="34" charset="0"/>
                <a:cs typeface="Arial" panose="020B0604020202020204" pitchFamily="34" charset="0"/>
              </a:rPr>
              <a:t>.</a:t>
            </a:r>
          </a:p>
        </p:txBody>
      </p:sp>
      <p:sp>
        <p:nvSpPr>
          <p:cNvPr id="33" name="TextBox 32">
            <a:extLst>
              <a:ext uri="{FF2B5EF4-FFF2-40B4-BE49-F238E27FC236}">
                <a16:creationId xmlns:a16="http://schemas.microsoft.com/office/drawing/2014/main" id="{40594F2D-0DDA-44A7-B35D-5A952F008A3E}"/>
              </a:ext>
            </a:extLst>
          </p:cNvPr>
          <p:cNvSpPr txBox="1"/>
          <p:nvPr/>
        </p:nvSpPr>
        <p:spPr>
          <a:xfrm>
            <a:off x="8182465" y="1491883"/>
            <a:ext cx="3687627" cy="430887"/>
          </a:xfrm>
          <a:prstGeom prst="rect">
            <a:avLst/>
          </a:prstGeom>
          <a:noFill/>
        </p:spPr>
        <p:txBody>
          <a:bodyPr wrap="square">
            <a:spAutoFit/>
          </a:bodyPr>
          <a:lstStyle/>
          <a:p>
            <a:pPr algn="ctr"/>
            <a:r>
              <a:rPr lang="es-CL" sz="1100" b="1">
                <a:latin typeface="Arial" panose="020B0604020202020204" pitchFamily="34" charset="0"/>
                <a:ea typeface="SimSun" panose="02010600030101010101" pitchFamily="2" charset="-122"/>
                <a:cs typeface="Arial" panose="020B0604020202020204" pitchFamily="34" charset="0"/>
              </a:rPr>
              <a:t>ÍNDICE DE RIESGO SOBERANO EMBI</a:t>
            </a:r>
          </a:p>
          <a:p>
            <a:pPr algn="ctr"/>
            <a:r>
              <a:rPr lang="es-CL" sz="1100" i="1">
                <a:latin typeface="Arial" panose="020B0604020202020204" pitchFamily="34" charset="0"/>
                <a:ea typeface="SimSun" panose="02010600030101010101" pitchFamily="2" charset="-122"/>
                <a:cs typeface="Arial" panose="020B0604020202020204" pitchFamily="34" charset="0"/>
              </a:rPr>
              <a:t>(En puntos básicos)</a:t>
            </a:r>
          </a:p>
        </p:txBody>
      </p:sp>
      <p:graphicFrame>
        <p:nvGraphicFramePr>
          <p:cNvPr id="35" name="Chart 34">
            <a:extLst>
              <a:ext uri="{FF2B5EF4-FFF2-40B4-BE49-F238E27FC236}">
                <a16:creationId xmlns:a16="http://schemas.microsoft.com/office/drawing/2014/main" id="{17CD0536-AA03-8348-A104-47736964BA25}"/>
              </a:ext>
            </a:extLst>
          </p:cNvPr>
          <p:cNvGraphicFramePr>
            <a:graphicFrameLocks/>
          </p:cNvGraphicFramePr>
          <p:nvPr>
            <p:extLst>
              <p:ext uri="{D42A27DB-BD31-4B8C-83A1-F6EECF244321}">
                <p14:modId xmlns:p14="http://schemas.microsoft.com/office/powerpoint/2010/main" val="4258869226"/>
              </p:ext>
            </p:extLst>
          </p:nvPr>
        </p:nvGraphicFramePr>
        <p:xfrm>
          <a:off x="8003683" y="2036721"/>
          <a:ext cx="3953344" cy="3893790"/>
        </p:xfrm>
        <a:graphic>
          <a:graphicData uri="http://schemas.openxmlformats.org/drawingml/2006/chart">
            <c:chart xmlns:c="http://schemas.openxmlformats.org/drawingml/2006/chart" xmlns:r="http://schemas.openxmlformats.org/officeDocument/2006/relationships" r:id="rId5"/>
          </a:graphicData>
        </a:graphic>
      </p:graphicFrame>
      <p:sp>
        <p:nvSpPr>
          <p:cNvPr id="15" name="Slide Number Placeholder 2">
            <a:extLst>
              <a:ext uri="{FF2B5EF4-FFF2-40B4-BE49-F238E27FC236}">
                <a16:creationId xmlns:a16="http://schemas.microsoft.com/office/drawing/2014/main" id="{4FBB70A5-FC81-448E-8072-E95F96BDA622}"/>
              </a:ext>
            </a:extLst>
          </p:cNvPr>
          <p:cNvSpPr>
            <a:spLocks noGrp="1"/>
          </p:cNvSpPr>
          <p:nvPr>
            <p:ph type="sldNum" sz="quarter" idx="12"/>
          </p:nvPr>
        </p:nvSpPr>
        <p:spPr>
          <a:xfrm>
            <a:off x="11365486" y="6554810"/>
            <a:ext cx="2743200" cy="365125"/>
          </a:xfrm>
        </p:spPr>
        <p:txBody>
          <a:bodyPr/>
          <a:lstStyle/>
          <a:p>
            <a:fld id="{FD5BB85B-B23C-481B-ADBB-DD38BC56F7B7}" type="slidenum">
              <a:rPr lang="es-CL" smtClean="0">
                <a:solidFill>
                  <a:schemeClr val="bg1"/>
                </a:solidFill>
              </a:rPr>
              <a:t>4</a:t>
            </a:fld>
            <a:endParaRPr lang="es-CL">
              <a:solidFill>
                <a:schemeClr val="bg1"/>
              </a:solidFill>
            </a:endParaRPr>
          </a:p>
        </p:txBody>
      </p:sp>
    </p:spTree>
    <p:extLst>
      <p:ext uri="{BB962C8B-B14F-4D97-AF65-F5344CB8AC3E}">
        <p14:creationId xmlns:p14="http://schemas.microsoft.com/office/powerpoint/2010/main" val="3105361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130C440-DB8C-45A5-830C-6BCA266C02B4}"/>
              </a:ext>
            </a:extLst>
          </p:cNvPr>
          <p:cNvSpPr txBox="1"/>
          <p:nvPr/>
        </p:nvSpPr>
        <p:spPr>
          <a:xfrm>
            <a:off x="6626613" y="1895474"/>
            <a:ext cx="5479456" cy="473271"/>
          </a:xfrm>
          <a:prstGeom prst="rect">
            <a:avLst/>
          </a:prstGeom>
          <a:noFill/>
        </p:spPr>
        <p:txBody>
          <a:bodyPr wrap="square" lIns="91440" tIns="45720" rIns="91440" bIns="45720" rtlCol="0" anchor="t">
            <a:spAutoFit/>
          </a:bodyPr>
          <a:lstStyle/>
          <a:p>
            <a:pPr algn="ctr">
              <a:lnSpc>
                <a:spcPct val="107000"/>
              </a:lnSpc>
            </a:pPr>
            <a:r>
              <a:rPr lang="es-ES" sz="1200" b="1">
                <a:effectLst/>
                <a:latin typeface="Arial"/>
                <a:ea typeface="Calibri" panose="020F0502020204030204" pitchFamily="34" charset="0"/>
                <a:cs typeface="Arial"/>
              </a:rPr>
              <a:t>AMÉRICA LATINA: TASA DE VARIACIÓN INTERTRIMESTRAL DEL PIB</a:t>
            </a:r>
            <a:endParaRPr lang="en-US" sz="1200" b="1">
              <a:latin typeface="Arial"/>
              <a:cs typeface="Arial"/>
            </a:endParaRPr>
          </a:p>
          <a:p>
            <a:pPr algn="ctr">
              <a:lnSpc>
                <a:spcPct val="107000"/>
              </a:lnSpc>
            </a:pPr>
            <a:r>
              <a:rPr lang="es-CL" sz="1200" i="1">
                <a:effectLst/>
                <a:latin typeface="Arial"/>
                <a:ea typeface="Calibri" panose="020F0502020204030204" pitchFamily="34" charset="0"/>
                <a:cs typeface="Arial"/>
              </a:rPr>
              <a:t>(Con base en </a:t>
            </a:r>
            <a:r>
              <a:rPr lang="es-CL" sz="1200" i="1">
                <a:latin typeface="Arial"/>
                <a:ea typeface="Calibri" panose="020F0502020204030204" pitchFamily="34" charset="0"/>
                <a:cs typeface="Arial"/>
              </a:rPr>
              <a:t>un í</a:t>
            </a:r>
            <a:r>
              <a:rPr lang="es-CL" sz="1200" i="1">
                <a:effectLst/>
                <a:latin typeface="Arial"/>
                <a:ea typeface="Calibri" panose="020F0502020204030204" pitchFamily="34" charset="0"/>
                <a:cs typeface="Arial"/>
              </a:rPr>
              <a:t>ndice desestacionalizado, en porcentajes)</a:t>
            </a:r>
            <a:endParaRPr lang="en-US" sz="1200">
              <a:latin typeface="Arial"/>
              <a:cs typeface="Arial"/>
            </a:endParaRPr>
          </a:p>
        </p:txBody>
      </p:sp>
      <p:sp>
        <p:nvSpPr>
          <p:cNvPr id="12" name="TextBox 11">
            <a:extLst>
              <a:ext uri="{FF2B5EF4-FFF2-40B4-BE49-F238E27FC236}">
                <a16:creationId xmlns:a16="http://schemas.microsoft.com/office/drawing/2014/main" id="{ADBCC9AA-F095-4B54-84C6-D27605A48752}"/>
              </a:ext>
            </a:extLst>
          </p:cNvPr>
          <p:cNvSpPr txBox="1"/>
          <p:nvPr/>
        </p:nvSpPr>
        <p:spPr>
          <a:xfrm>
            <a:off x="783837" y="1895475"/>
            <a:ext cx="5110563" cy="473271"/>
          </a:xfrm>
          <a:prstGeom prst="rect">
            <a:avLst/>
          </a:prstGeom>
          <a:noFill/>
        </p:spPr>
        <p:txBody>
          <a:bodyPr wrap="square" lIns="91440" tIns="45720" rIns="91440" bIns="45720" rtlCol="0" anchor="t">
            <a:spAutoFit/>
          </a:bodyPr>
          <a:lstStyle/>
          <a:p>
            <a:pPr algn="ctr">
              <a:lnSpc>
                <a:spcPct val="107000"/>
              </a:lnSpc>
            </a:pPr>
            <a:r>
              <a:rPr lang="es-ES" sz="1200" b="1">
                <a:effectLst/>
                <a:latin typeface="Arial"/>
                <a:ea typeface="Calibri" panose="020F0502020204030204" pitchFamily="34" charset="0"/>
                <a:cs typeface="Arial"/>
              </a:rPr>
              <a:t>AMÉRICA LATINA: TASA DE CRECIMIENTO DEL PIB </a:t>
            </a:r>
            <a:r>
              <a:rPr lang="es-ES" sz="1200" b="1">
                <a:latin typeface="Arial"/>
                <a:cs typeface="Arial"/>
              </a:rPr>
              <a:t> </a:t>
            </a:r>
            <a:endParaRPr lang="en-US" sz="1200" b="1">
              <a:latin typeface="Arial"/>
              <a:cs typeface="Arial"/>
            </a:endParaRPr>
          </a:p>
          <a:p>
            <a:pPr algn="ctr">
              <a:lnSpc>
                <a:spcPct val="107000"/>
              </a:lnSpc>
            </a:pPr>
            <a:r>
              <a:rPr lang="es-CL" sz="1200" i="1">
                <a:effectLst/>
                <a:latin typeface="Arial"/>
                <a:ea typeface="Calibri" panose="020F0502020204030204" pitchFamily="34" charset="0"/>
                <a:cs typeface="Arial"/>
              </a:rPr>
              <a:t>(En porcentajes)</a:t>
            </a:r>
            <a:endParaRPr lang="en-US" sz="1200">
              <a:latin typeface="Arial"/>
              <a:cs typeface="Arial"/>
            </a:endParaRPr>
          </a:p>
        </p:txBody>
      </p:sp>
      <p:graphicFrame>
        <p:nvGraphicFramePr>
          <p:cNvPr id="10" name="Chart 9">
            <a:extLst>
              <a:ext uri="{FF2B5EF4-FFF2-40B4-BE49-F238E27FC236}">
                <a16:creationId xmlns:a16="http://schemas.microsoft.com/office/drawing/2014/main" id="{A68F6D6D-3F20-5A8E-F055-8C7503AD9A9F}"/>
              </a:ext>
            </a:extLst>
          </p:cNvPr>
          <p:cNvGraphicFramePr/>
          <p:nvPr>
            <p:extLst>
              <p:ext uri="{D42A27DB-BD31-4B8C-83A1-F6EECF244321}">
                <p14:modId xmlns:p14="http://schemas.microsoft.com/office/powerpoint/2010/main" val="1991438740"/>
              </p:ext>
            </p:extLst>
          </p:nvPr>
        </p:nvGraphicFramePr>
        <p:xfrm>
          <a:off x="427050" y="2445480"/>
          <a:ext cx="5792317" cy="3763729"/>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a:extLst>
              <a:ext uri="{FF2B5EF4-FFF2-40B4-BE49-F238E27FC236}">
                <a16:creationId xmlns:a16="http://schemas.microsoft.com/office/drawing/2014/main" id="{18ABCF2E-C33A-4AFA-8063-C4FB91193DB0}"/>
              </a:ext>
            </a:extLst>
          </p:cNvPr>
          <p:cNvSpPr txBox="1">
            <a:spLocks/>
          </p:cNvSpPr>
          <p:nvPr/>
        </p:nvSpPr>
        <p:spPr>
          <a:xfrm>
            <a:off x="598234" y="170462"/>
            <a:ext cx="11003124" cy="834446"/>
          </a:xfrm>
          <a:prstGeom prst="rect">
            <a:avLst/>
          </a:prstGeom>
        </p:spPr>
        <p:txBody>
          <a:bodyPr lIns="91440" tIns="45720" rIns="91440" bIns="45720" anchor="t">
            <a:noAutofit/>
          </a:bodyPr>
          <a:lstStyle>
            <a:defPPr>
              <a:defRPr lang="es-MX"/>
            </a:defPPr>
            <a:lvl1pPr algn="ctr">
              <a:lnSpc>
                <a:spcPct val="90000"/>
              </a:lnSpc>
              <a:spcBef>
                <a:spcPct val="0"/>
              </a:spcBef>
              <a:buNone/>
              <a:defRPr sz="2600" b="1">
                <a:solidFill>
                  <a:schemeClr val="accent1">
                    <a:lumMod val="75000"/>
                  </a:schemeClr>
                </a:solidFill>
                <a:latin typeface="Arial"/>
                <a:ea typeface="+mj-ea"/>
                <a:cs typeface="Arial"/>
              </a:defRPr>
            </a:lvl1pPr>
          </a:lstStyle>
          <a:p>
            <a:r>
              <a:rPr lang="es-ES"/>
              <a:t>La actividad económica en la región estaba estancada antes de 2020 y en el primer semestre de 2022 vuelve a un bajo dinamismo </a:t>
            </a:r>
          </a:p>
        </p:txBody>
      </p:sp>
      <p:sp>
        <p:nvSpPr>
          <p:cNvPr id="11" name="Slide Number Placeholder 2">
            <a:extLst>
              <a:ext uri="{FF2B5EF4-FFF2-40B4-BE49-F238E27FC236}">
                <a16:creationId xmlns:a16="http://schemas.microsoft.com/office/drawing/2014/main" id="{AF781E9C-AA63-4091-BAF1-408C291A84EA}"/>
              </a:ext>
            </a:extLst>
          </p:cNvPr>
          <p:cNvSpPr>
            <a:spLocks noGrp="1"/>
          </p:cNvSpPr>
          <p:nvPr>
            <p:ph type="sldNum" sz="quarter" idx="12"/>
          </p:nvPr>
        </p:nvSpPr>
        <p:spPr>
          <a:xfrm>
            <a:off x="11375994" y="6554810"/>
            <a:ext cx="2743200" cy="365125"/>
          </a:xfrm>
        </p:spPr>
        <p:txBody>
          <a:bodyPr/>
          <a:lstStyle/>
          <a:p>
            <a:fld id="{FD5BB85B-B23C-481B-ADBB-DD38BC56F7B7}" type="slidenum">
              <a:rPr lang="es-CL" smtClean="0">
                <a:solidFill>
                  <a:schemeClr val="bg1"/>
                </a:solidFill>
              </a:rPr>
              <a:t>5</a:t>
            </a:fld>
            <a:endParaRPr lang="es-CL">
              <a:solidFill>
                <a:schemeClr val="bg1"/>
              </a:solidFill>
            </a:endParaRPr>
          </a:p>
        </p:txBody>
      </p:sp>
      <p:sp>
        <p:nvSpPr>
          <p:cNvPr id="3" name="TextBox 2">
            <a:extLst>
              <a:ext uri="{FF2B5EF4-FFF2-40B4-BE49-F238E27FC236}">
                <a16:creationId xmlns:a16="http://schemas.microsoft.com/office/drawing/2014/main" id="{4E115146-3788-A7A6-63F6-69DDEB1B5F3C}"/>
              </a:ext>
            </a:extLst>
          </p:cNvPr>
          <p:cNvSpPr txBox="1"/>
          <p:nvPr/>
        </p:nvSpPr>
        <p:spPr>
          <a:xfrm>
            <a:off x="786896" y="6209209"/>
            <a:ext cx="9815878" cy="2143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ES_tradnl" sz="800" b="1">
                <a:latin typeface="Arial" panose="020B0604020202020204" pitchFamily="34" charset="0"/>
                <a:cs typeface="Arial" panose="020B0604020202020204" pitchFamily="34" charset="0"/>
              </a:rPr>
              <a:t>Fuente:</a:t>
            </a:r>
            <a:r>
              <a:rPr lang="es-ES_tradnl" sz="800">
                <a:latin typeface="Arial" panose="020B0604020202020204" pitchFamily="34" charset="0"/>
                <a:cs typeface="Arial" panose="020B0604020202020204" pitchFamily="34" charset="0"/>
              </a:rPr>
              <a:t> Comisión Económica para América Latina y el Caribe (CEPAL).</a:t>
            </a:r>
          </a:p>
        </p:txBody>
      </p:sp>
      <p:graphicFrame>
        <p:nvGraphicFramePr>
          <p:cNvPr id="15" name="Chart 14">
            <a:extLst>
              <a:ext uri="{FF2B5EF4-FFF2-40B4-BE49-F238E27FC236}">
                <a16:creationId xmlns:a16="http://schemas.microsoft.com/office/drawing/2014/main" id="{E5C35F58-0342-4B89-AE49-5E1089E6840E}"/>
              </a:ext>
            </a:extLst>
          </p:cNvPr>
          <p:cNvGraphicFramePr>
            <a:graphicFrameLocks/>
          </p:cNvGraphicFramePr>
          <p:nvPr>
            <p:extLst>
              <p:ext uri="{D42A27DB-BD31-4B8C-83A1-F6EECF244321}">
                <p14:modId xmlns:p14="http://schemas.microsoft.com/office/powerpoint/2010/main" val="2372738714"/>
              </p:ext>
            </p:extLst>
          </p:nvPr>
        </p:nvGraphicFramePr>
        <p:xfrm>
          <a:off x="6626613" y="2671025"/>
          <a:ext cx="5138337" cy="3538184"/>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Arrow Connector 3">
            <a:extLst>
              <a:ext uri="{FF2B5EF4-FFF2-40B4-BE49-F238E27FC236}">
                <a16:creationId xmlns:a16="http://schemas.microsoft.com/office/drawing/2014/main" id="{17FDB16A-4954-4818-8A71-3E0B69131AFC}"/>
              </a:ext>
            </a:extLst>
          </p:cNvPr>
          <p:cNvCxnSpPr>
            <a:cxnSpLocks/>
          </p:cNvCxnSpPr>
          <p:nvPr/>
        </p:nvCxnSpPr>
        <p:spPr>
          <a:xfrm>
            <a:off x="10084781" y="3174345"/>
            <a:ext cx="1192819" cy="20166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70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3827-9F88-4FEB-BC0C-16FB4748EB85}"/>
              </a:ext>
            </a:extLst>
          </p:cNvPr>
          <p:cNvSpPr>
            <a:spLocks noGrp="1"/>
          </p:cNvSpPr>
          <p:nvPr>
            <p:ph type="title"/>
          </p:nvPr>
        </p:nvSpPr>
        <p:spPr>
          <a:xfrm>
            <a:off x="615043" y="186485"/>
            <a:ext cx="10961914" cy="399513"/>
          </a:xfrm>
        </p:spPr>
        <p:txBody>
          <a:bodyPr lIns="91440" tIns="45720" rIns="91440" bIns="45720" anchor="t">
            <a:noAutofit/>
          </a:bodyPr>
          <a:lstStyle/>
          <a:p>
            <a:pPr algn="ctr"/>
            <a:r>
              <a:rPr lang="es-ES_tradnl" sz="2600" b="1">
                <a:solidFill>
                  <a:schemeClr val="accent1">
                    <a:lumMod val="75000"/>
                  </a:schemeClr>
                </a:solidFill>
                <a:latin typeface="Arial"/>
                <a:cs typeface="Arial"/>
              </a:rPr>
              <a:t>Aumenta la inflación, con fuertes impactos sobre</a:t>
            </a:r>
            <a:br>
              <a:rPr lang="es-ES_tradnl" sz="2600" b="1">
                <a:solidFill>
                  <a:schemeClr val="accent1">
                    <a:lumMod val="75000"/>
                  </a:schemeClr>
                </a:solidFill>
                <a:latin typeface="Arial"/>
                <a:cs typeface="Arial"/>
              </a:rPr>
            </a:br>
            <a:r>
              <a:rPr lang="es-ES_tradnl" sz="2600" b="1">
                <a:solidFill>
                  <a:schemeClr val="accent1">
                    <a:lumMod val="75000"/>
                  </a:schemeClr>
                </a:solidFill>
                <a:latin typeface="Arial"/>
                <a:cs typeface="Arial"/>
              </a:rPr>
              <a:t>los hogares más vulnerables</a:t>
            </a:r>
            <a:endParaRPr lang="en-US" sz="2600" b="1">
              <a:solidFill>
                <a:schemeClr val="accent1">
                  <a:lumMod val="75000"/>
                </a:schemeClr>
              </a:solidFill>
              <a:latin typeface="Arial"/>
              <a:cs typeface="Arial"/>
            </a:endParaRPr>
          </a:p>
        </p:txBody>
      </p:sp>
      <p:sp>
        <p:nvSpPr>
          <p:cNvPr id="4" name="TextBox 3">
            <a:extLst>
              <a:ext uri="{FF2B5EF4-FFF2-40B4-BE49-F238E27FC236}">
                <a16:creationId xmlns:a16="http://schemas.microsoft.com/office/drawing/2014/main" id="{D6365532-8585-46E4-A46C-00CF011B323E}"/>
              </a:ext>
            </a:extLst>
          </p:cNvPr>
          <p:cNvSpPr txBox="1"/>
          <p:nvPr/>
        </p:nvSpPr>
        <p:spPr>
          <a:xfrm>
            <a:off x="841153" y="1244487"/>
            <a:ext cx="4540472" cy="868507"/>
          </a:xfrm>
          <a:prstGeom prst="rect">
            <a:avLst/>
          </a:prstGeom>
          <a:noFill/>
        </p:spPr>
        <p:txBody>
          <a:bodyPr wrap="square">
            <a:spAutoFit/>
          </a:bodyPr>
          <a:lstStyle/>
          <a:p>
            <a:pPr marL="228600" marR="0" algn="ctr">
              <a:lnSpc>
                <a:spcPct val="107000"/>
              </a:lnSpc>
              <a:spcBef>
                <a:spcPts val="0"/>
              </a:spcBef>
              <a:spcAft>
                <a:spcPts val="0"/>
              </a:spcAft>
            </a:pPr>
            <a:r>
              <a:rPr lang="es-419" sz="1200" b="1">
                <a:effectLst/>
                <a:latin typeface="Arial" panose="020B0604020202020204" pitchFamily="34" charset="0"/>
                <a:ea typeface="Calibri" panose="020F0502020204030204" pitchFamily="34" charset="0"/>
                <a:cs typeface="Arial" panose="020B0604020202020204" pitchFamily="34" charset="0"/>
              </a:rPr>
              <a:t>AMÉRICA LATINA Y EL CARIBE: TASAS DE VARIACIÓN DEL ÍNDICE DE PRECIOS AL CONSUMIDOR (IPC) EN 12 MESES, ENERO DE 2005 A JUNIO DE 2022</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s-ES" sz="1200" i="1">
                <a:effectLst/>
                <a:latin typeface="Arial" panose="020B0604020202020204" pitchFamily="34" charset="0"/>
                <a:ea typeface="Calibri" panose="020F0502020204030204" pitchFamily="34" charset="0"/>
                <a:cs typeface="Arial" panose="020B0604020202020204" pitchFamily="34" charset="0"/>
              </a:rPr>
              <a:t>(En porcentajes)</a:t>
            </a:r>
            <a:endParaRPr lang="en-US" sz="120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D640A8E-A5FC-40B4-A339-740ACFBF5BE4}"/>
              </a:ext>
            </a:extLst>
          </p:cNvPr>
          <p:cNvSpPr txBox="1"/>
          <p:nvPr/>
        </p:nvSpPr>
        <p:spPr>
          <a:xfrm>
            <a:off x="526046" y="6066770"/>
            <a:ext cx="4855579" cy="415498"/>
          </a:xfrm>
          <a:prstGeom prst="rect">
            <a:avLst/>
          </a:prstGeom>
          <a:noFill/>
        </p:spPr>
        <p:txBody>
          <a:bodyPr wrap="square">
            <a:spAutoFit/>
          </a:bodyPr>
          <a:lstStyle/>
          <a:p>
            <a:pPr marL="0" marR="0" algn="just">
              <a:spcBef>
                <a:spcPts val="0"/>
              </a:spcBef>
            </a:pPr>
            <a:r>
              <a:rPr lang="es-419" sz="700" b="1">
                <a:effectLst/>
                <a:latin typeface="Arial" panose="020B0604020202020204" pitchFamily="34" charset="0"/>
                <a:ea typeface="Calibri" panose="020F0502020204030204" pitchFamily="34" charset="0"/>
                <a:cs typeface="Arial" panose="020B0604020202020204" pitchFamily="34" charset="0"/>
              </a:rPr>
              <a:t>Fuente</a:t>
            </a:r>
            <a:r>
              <a:rPr lang="es-419" sz="700">
                <a:effectLst/>
                <a:latin typeface="Arial" panose="020B0604020202020204" pitchFamily="34" charset="0"/>
                <a:ea typeface="Calibri" panose="020F0502020204030204" pitchFamily="34" charset="0"/>
                <a:cs typeface="Arial" panose="020B0604020202020204" pitchFamily="34" charset="0"/>
              </a:rPr>
              <a:t>: Comisión Económica para América Latina y el Caribe (CEPAL), sobre la base de cifras oficiales.</a:t>
            </a:r>
            <a:endParaRPr lang="en-US" sz="70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pPr>
            <a:r>
              <a:rPr lang="es-419" sz="700">
                <a:effectLst/>
                <a:latin typeface="Arial" panose="020B0604020202020204" pitchFamily="34" charset="0"/>
                <a:ea typeface="Calibri" panose="020F0502020204030204" pitchFamily="34" charset="0"/>
                <a:cs typeface="Arial" panose="020B0604020202020204" pitchFamily="34" charset="0"/>
              </a:rPr>
              <a:t>Nota: Excluye de los promedios a las economías con inflación crónica (Argentina, Cuba, Haití, </a:t>
            </a:r>
            <a:r>
              <a:rPr lang="es-419" sz="700" err="1">
                <a:effectLst/>
                <a:latin typeface="Arial" panose="020B0604020202020204" pitchFamily="34" charset="0"/>
                <a:ea typeface="Calibri" panose="020F0502020204030204" pitchFamily="34" charset="0"/>
                <a:cs typeface="Arial" panose="020B0604020202020204" pitchFamily="34" charset="0"/>
              </a:rPr>
              <a:t>Suriname</a:t>
            </a:r>
            <a:r>
              <a:rPr lang="es-419" sz="700">
                <a:effectLst/>
                <a:latin typeface="Arial" panose="020B0604020202020204" pitchFamily="34" charset="0"/>
                <a:ea typeface="Calibri" panose="020F0502020204030204" pitchFamily="34" charset="0"/>
                <a:cs typeface="Arial" panose="020B0604020202020204" pitchFamily="34" charset="0"/>
              </a:rPr>
              <a:t> y la República Bolivariana de Venezuela).</a:t>
            </a:r>
            <a:endParaRPr lang="en-US" sz="70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7D42E90-F3AA-46FF-A5EB-A05E0EF41BBB}"/>
              </a:ext>
            </a:extLst>
          </p:cNvPr>
          <p:cNvSpPr txBox="1"/>
          <p:nvPr/>
        </p:nvSpPr>
        <p:spPr>
          <a:xfrm>
            <a:off x="6337752" y="1220070"/>
            <a:ext cx="5449078" cy="1066126"/>
          </a:xfrm>
          <a:prstGeom prst="rect">
            <a:avLst/>
          </a:prstGeom>
          <a:noFill/>
        </p:spPr>
        <p:txBody>
          <a:bodyPr wrap="square">
            <a:spAutoFit/>
          </a:bodyPr>
          <a:lstStyle/>
          <a:p>
            <a:pPr marL="228600" marR="0" algn="ctr">
              <a:lnSpc>
                <a:spcPct val="107000"/>
              </a:lnSpc>
              <a:spcBef>
                <a:spcPts val="0"/>
              </a:spcBef>
              <a:spcAft>
                <a:spcPts val="0"/>
              </a:spcAft>
            </a:pPr>
            <a:r>
              <a:rPr lang="es-419" sz="1200" b="1" cap="all">
                <a:latin typeface="Arial" panose="020B0604020202020204" pitchFamily="34" charset="0"/>
                <a:cs typeface="Arial" panose="020B0604020202020204" pitchFamily="34" charset="0"/>
              </a:rPr>
              <a:t>América Latina y El Caribe: tasas de variación  DE los componentes ALIMENTOS, ENERGIA Y SUBYACENTE DEL índice de precios al consumidor (IPC) en 12 meses, enero de 2019 a junio 2022</a:t>
            </a:r>
          </a:p>
          <a:p>
            <a:pPr marL="228600" marR="0" algn="ctr">
              <a:lnSpc>
                <a:spcPct val="107000"/>
              </a:lnSpc>
              <a:spcBef>
                <a:spcPts val="0"/>
              </a:spcBef>
              <a:spcAft>
                <a:spcPts val="0"/>
              </a:spcAft>
            </a:pPr>
            <a:r>
              <a:rPr lang="es-419" sz="1200" i="1">
                <a:latin typeface="Arial" panose="020B0604020202020204" pitchFamily="34" charset="0"/>
                <a:cs typeface="Arial" panose="020B0604020202020204" pitchFamily="34" charset="0"/>
              </a:rPr>
              <a:t>(En porcentajes)</a:t>
            </a:r>
            <a:endParaRPr lang="en-US" sz="1200" i="1">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A202992-241C-4A29-B257-AF9BA617366D}"/>
              </a:ext>
            </a:extLst>
          </p:cNvPr>
          <p:cNvSpPr txBox="1"/>
          <p:nvPr/>
        </p:nvSpPr>
        <p:spPr>
          <a:xfrm>
            <a:off x="6933376" y="5945891"/>
            <a:ext cx="4732578" cy="630942"/>
          </a:xfrm>
          <a:prstGeom prst="rect">
            <a:avLst/>
          </a:prstGeom>
          <a:noFill/>
        </p:spPr>
        <p:txBody>
          <a:bodyPr wrap="square">
            <a:spAutoFit/>
          </a:bodyPr>
          <a:lstStyle/>
          <a:p>
            <a:pPr marL="0" marR="0" algn="just">
              <a:spcBef>
                <a:spcPts val="0"/>
              </a:spcBef>
            </a:pPr>
            <a:r>
              <a:rPr lang="es-419" sz="700" b="1">
                <a:effectLst/>
                <a:latin typeface="Arial" panose="020B0604020202020204" pitchFamily="34" charset="0"/>
                <a:ea typeface="Calibri" panose="020F0502020204030204" pitchFamily="34" charset="0"/>
                <a:cs typeface="Arial" panose="020B0604020202020204" pitchFamily="34" charset="0"/>
              </a:rPr>
              <a:t>Fuente</a:t>
            </a:r>
            <a:r>
              <a:rPr lang="es-419" sz="700">
                <a:effectLst/>
                <a:latin typeface="Arial" panose="020B0604020202020204" pitchFamily="34" charset="0"/>
                <a:ea typeface="Calibri" panose="020F0502020204030204" pitchFamily="34" charset="0"/>
                <a:cs typeface="Arial" panose="020B0604020202020204" pitchFamily="34" charset="0"/>
              </a:rPr>
              <a:t>: Comisión Económica para América Latina y el Caribe (CEPAL), sobre la base de cifras oficiales.</a:t>
            </a:r>
            <a:endParaRPr lang="en-US" sz="70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pPr>
            <a:r>
              <a:rPr lang="es-419" sz="700">
                <a:effectLst/>
                <a:latin typeface="Arial" panose="020B0604020202020204" pitchFamily="34" charset="0"/>
                <a:ea typeface="Calibri" panose="020F0502020204030204" pitchFamily="34" charset="0"/>
                <a:cs typeface="Arial" panose="020B0604020202020204" pitchFamily="34" charset="0"/>
              </a:rPr>
              <a:t>Nota: Excluye de los promedios a las economías con inflación crónica (Argentina, Cuba, Haití, Surinam y la República Bolivariana de Venezuela).</a:t>
            </a:r>
          </a:p>
          <a:p>
            <a:pPr marL="0" marR="0" algn="just">
              <a:spcBef>
                <a:spcPts val="0"/>
              </a:spcBef>
            </a:pPr>
            <a:r>
              <a:rPr lang="es-419" sz="700">
                <a:latin typeface="Arial" panose="020B0604020202020204" pitchFamily="34" charset="0"/>
                <a:ea typeface="Calibri" panose="020F0502020204030204" pitchFamily="34" charset="0"/>
                <a:cs typeface="Arial" panose="020B0604020202020204" pitchFamily="34" charset="0"/>
              </a:rPr>
              <a:t>* La variación del índice de energía se construyó con información de 10 países: Bolivia, Brasil, Chile, Colombia, Costa Rica, Ecuador, México, Jamaica, Perú y Uruguay.</a:t>
            </a:r>
            <a:endParaRPr lang="en-US" sz="700">
              <a:effectLst/>
              <a:latin typeface="Arial" panose="020B0604020202020204" pitchFamily="34" charset="0"/>
              <a:ea typeface="Calibri" panose="020F0502020204030204" pitchFamily="34" charset="0"/>
              <a:cs typeface="Arial" panose="020B0604020202020204" pitchFamily="34" charset="0"/>
            </a:endParaRPr>
          </a:p>
        </p:txBody>
      </p:sp>
      <p:sp>
        <p:nvSpPr>
          <p:cNvPr id="11" name="Slide Number Placeholder 2">
            <a:extLst>
              <a:ext uri="{FF2B5EF4-FFF2-40B4-BE49-F238E27FC236}">
                <a16:creationId xmlns:a16="http://schemas.microsoft.com/office/drawing/2014/main" id="{2483363A-DA11-4CAC-B272-93DF0C528F8D}"/>
              </a:ext>
            </a:extLst>
          </p:cNvPr>
          <p:cNvSpPr>
            <a:spLocks noGrp="1"/>
          </p:cNvSpPr>
          <p:nvPr>
            <p:ph type="sldNum" sz="quarter" idx="12"/>
          </p:nvPr>
        </p:nvSpPr>
        <p:spPr>
          <a:xfrm>
            <a:off x="11260383" y="6565320"/>
            <a:ext cx="2743200" cy="365125"/>
          </a:xfrm>
        </p:spPr>
        <p:txBody>
          <a:bodyPr/>
          <a:lstStyle/>
          <a:p>
            <a:fld id="{FD5BB85B-B23C-481B-ADBB-DD38BC56F7B7}" type="slidenum">
              <a:rPr lang="es-CL" smtClean="0">
                <a:solidFill>
                  <a:schemeClr val="bg1"/>
                </a:solidFill>
              </a:rPr>
              <a:t>6</a:t>
            </a:fld>
            <a:endParaRPr lang="es-CL">
              <a:solidFill>
                <a:schemeClr val="bg1"/>
              </a:solidFill>
            </a:endParaRPr>
          </a:p>
        </p:txBody>
      </p:sp>
      <p:graphicFrame>
        <p:nvGraphicFramePr>
          <p:cNvPr id="12" name="Chart 11">
            <a:extLst>
              <a:ext uri="{FF2B5EF4-FFF2-40B4-BE49-F238E27FC236}">
                <a16:creationId xmlns:a16="http://schemas.microsoft.com/office/drawing/2014/main" id="{968C00E2-8F3F-47DC-8A47-9D783E694CAF}"/>
              </a:ext>
            </a:extLst>
          </p:cNvPr>
          <p:cNvGraphicFramePr>
            <a:graphicFrameLocks/>
          </p:cNvGraphicFramePr>
          <p:nvPr/>
        </p:nvGraphicFramePr>
        <p:xfrm>
          <a:off x="6216876" y="2066663"/>
          <a:ext cx="5449078" cy="3723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
            <a:extLst>
              <a:ext uri="{FF2B5EF4-FFF2-40B4-BE49-F238E27FC236}">
                <a16:creationId xmlns:a16="http://schemas.microsoft.com/office/drawing/2014/main" id="{0F6168BA-9200-44D6-B56A-92EF00E6E88E}"/>
              </a:ext>
            </a:extLst>
          </p:cNvPr>
          <p:cNvGraphicFramePr/>
          <p:nvPr/>
        </p:nvGraphicFramePr>
        <p:xfrm>
          <a:off x="234920" y="1808048"/>
          <a:ext cx="5861080" cy="40001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0803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318051-046C-B1C4-E606-B04F14263506}"/>
              </a:ext>
            </a:extLst>
          </p:cNvPr>
          <p:cNvSpPr>
            <a:spLocks noGrp="1"/>
          </p:cNvSpPr>
          <p:nvPr>
            <p:ph type="title"/>
          </p:nvPr>
        </p:nvSpPr>
        <p:spPr>
          <a:xfrm>
            <a:off x="698723" y="182007"/>
            <a:ext cx="10814180" cy="754312"/>
          </a:xfrm>
        </p:spPr>
        <p:txBody>
          <a:bodyPr lIns="91440" tIns="45720" rIns="91440" bIns="45720" anchor="t">
            <a:noAutofit/>
          </a:bodyPr>
          <a:lstStyle/>
          <a:p>
            <a:pPr algn="ctr"/>
            <a:r>
              <a:rPr lang="es-ES" sz="2600" b="1">
                <a:solidFill>
                  <a:schemeClr val="accent1">
                    <a:lumMod val="75000"/>
                  </a:schemeClr>
                </a:solidFill>
                <a:latin typeface="Arial"/>
                <a:cs typeface="Arial"/>
              </a:rPr>
              <a:t>En el ámbito fiscal se mantiene la reducción del déficit  en un contexto de alto endeudamiento</a:t>
            </a:r>
            <a:endParaRPr lang="en-US" sz="2600" b="1">
              <a:solidFill>
                <a:schemeClr val="accent1">
                  <a:lumMod val="75000"/>
                </a:schemeClr>
              </a:solidFill>
              <a:latin typeface="Arial"/>
              <a:cs typeface="Arial"/>
            </a:endParaRPr>
          </a:p>
        </p:txBody>
      </p:sp>
      <p:graphicFrame>
        <p:nvGraphicFramePr>
          <p:cNvPr id="8" name="Content Placeholder 7">
            <a:extLst>
              <a:ext uri="{FF2B5EF4-FFF2-40B4-BE49-F238E27FC236}">
                <a16:creationId xmlns:a16="http://schemas.microsoft.com/office/drawing/2014/main" id="{0F8F858A-B3E5-4268-AA84-E9D19C376F29}"/>
              </a:ext>
            </a:extLst>
          </p:cNvPr>
          <p:cNvGraphicFramePr>
            <a:graphicFrameLocks noGrp="1"/>
          </p:cNvGraphicFramePr>
          <p:nvPr>
            <p:ph sz="half" idx="2"/>
            <p:extLst>
              <p:ext uri="{D42A27DB-BD31-4B8C-83A1-F6EECF244321}">
                <p14:modId xmlns:p14="http://schemas.microsoft.com/office/powerpoint/2010/main" val="4185607627"/>
              </p:ext>
            </p:extLst>
          </p:nvPr>
        </p:nvGraphicFramePr>
        <p:xfrm>
          <a:off x="6324600" y="1992608"/>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F61F7CC-76A5-5AAB-2C55-AB6D897C3A63}"/>
              </a:ext>
            </a:extLst>
          </p:cNvPr>
          <p:cNvSpPr txBox="1"/>
          <p:nvPr/>
        </p:nvSpPr>
        <p:spPr>
          <a:xfrm>
            <a:off x="422988" y="1076865"/>
            <a:ext cx="5486400" cy="646331"/>
          </a:xfrm>
          <a:prstGeom prst="rect">
            <a:avLst/>
          </a:prstGeom>
          <a:noFill/>
        </p:spPr>
        <p:txBody>
          <a:bodyPr wrap="square" lIns="91440" tIns="45720" rIns="91440" bIns="45720" rtlCol="0" anchor="t">
            <a:spAutoFit/>
          </a:bodyPr>
          <a:lstStyle/>
          <a:p>
            <a:pPr algn="ctr"/>
            <a:r>
              <a:rPr lang="es-AR" sz="1200" b="1">
                <a:latin typeface="Arial" panose="020B0604020202020204" pitchFamily="34" charset="0"/>
                <a:cs typeface="Arial" panose="020B0604020202020204" pitchFamily="34" charset="0"/>
              </a:rPr>
              <a:t>AMÉRICA LATINA (16 PAÍSES): INDICADORES FISCALES DEL GOBIERNO CENTRAL, 2010 A 2022 </a:t>
            </a:r>
          </a:p>
          <a:p>
            <a:pPr algn="ctr"/>
            <a:r>
              <a:rPr lang="es-AR" sz="1200" i="1">
                <a:latin typeface="Arial" panose="020B0604020202020204" pitchFamily="34" charset="0"/>
                <a:cs typeface="Arial" panose="020B0604020202020204" pitchFamily="34" charset="0"/>
              </a:rPr>
              <a:t>(En porcentajes del PIB)</a:t>
            </a:r>
          </a:p>
        </p:txBody>
      </p:sp>
      <p:sp>
        <p:nvSpPr>
          <p:cNvPr id="10" name="TextBox 9">
            <a:extLst>
              <a:ext uri="{FF2B5EF4-FFF2-40B4-BE49-F238E27FC236}">
                <a16:creationId xmlns:a16="http://schemas.microsoft.com/office/drawing/2014/main" id="{43AA2675-012E-F9F8-DEB7-08C0CE8E8D55}"/>
              </a:ext>
            </a:extLst>
          </p:cNvPr>
          <p:cNvSpPr txBox="1"/>
          <p:nvPr/>
        </p:nvSpPr>
        <p:spPr>
          <a:xfrm>
            <a:off x="6172200" y="1079608"/>
            <a:ext cx="5486400" cy="646331"/>
          </a:xfrm>
          <a:prstGeom prst="rect">
            <a:avLst/>
          </a:prstGeom>
          <a:noFill/>
        </p:spPr>
        <p:txBody>
          <a:bodyPr wrap="square" lIns="91440" tIns="45720" rIns="91440" bIns="45720" rtlCol="0" anchor="t">
            <a:spAutoFit/>
          </a:bodyPr>
          <a:lstStyle/>
          <a:p>
            <a:pPr algn="ctr"/>
            <a:r>
              <a:rPr lang="es-AR" sz="1200" b="1">
                <a:latin typeface="Arial" panose="020B0604020202020204" pitchFamily="34" charset="0"/>
                <a:cs typeface="Arial" panose="020B0604020202020204" pitchFamily="34" charset="0"/>
              </a:rPr>
              <a:t>AMÉRICA LATINA (16 PAÍSES): DEUDA PÚBLICA BRUTA DEL GOBIERNO CENTRAL, 2000 A MARZO 2022</a:t>
            </a:r>
            <a:endParaRPr lang="es-AR" sz="1200" i="1">
              <a:latin typeface="Arial" panose="020B0604020202020204" pitchFamily="34" charset="0"/>
              <a:cs typeface="Arial" panose="020B0604020202020204" pitchFamily="34" charset="0"/>
            </a:endParaRPr>
          </a:p>
          <a:p>
            <a:pPr algn="ctr"/>
            <a:r>
              <a:rPr lang="es-AR" sz="1200" i="1">
                <a:latin typeface="Arial" panose="020B0604020202020204" pitchFamily="34" charset="0"/>
                <a:cs typeface="Arial" panose="020B0604020202020204" pitchFamily="34" charset="0"/>
              </a:rPr>
              <a:t>(En porcentajes del PIB)</a:t>
            </a:r>
          </a:p>
        </p:txBody>
      </p:sp>
      <p:sp>
        <p:nvSpPr>
          <p:cNvPr id="11" name="TextBox 10">
            <a:extLst>
              <a:ext uri="{FF2B5EF4-FFF2-40B4-BE49-F238E27FC236}">
                <a16:creationId xmlns:a16="http://schemas.microsoft.com/office/drawing/2014/main" id="{BCB9C957-4F5E-2745-40DF-12132BE1F89E}"/>
              </a:ext>
            </a:extLst>
          </p:cNvPr>
          <p:cNvSpPr txBox="1"/>
          <p:nvPr/>
        </p:nvSpPr>
        <p:spPr>
          <a:xfrm>
            <a:off x="625151" y="6452684"/>
            <a:ext cx="6094428" cy="203133"/>
          </a:xfrm>
          <a:prstGeom prst="rect">
            <a:avLst/>
          </a:prstGeom>
          <a:noFill/>
        </p:spPr>
        <p:txBody>
          <a:bodyPr wrap="square">
            <a:spAutoFit/>
          </a:bodyPr>
          <a:lstStyle/>
          <a:p>
            <a:pPr marL="0" marR="0">
              <a:lnSpc>
                <a:spcPct val="90000"/>
              </a:lnSpc>
              <a:spcBef>
                <a:spcPts val="0"/>
              </a:spcBef>
            </a:pPr>
            <a:r>
              <a:rPr lang="es-ES_tradnl" sz="800" b="1">
                <a:effectLst/>
                <a:latin typeface="Arial" panose="020B0604020202020204" pitchFamily="34" charset="0"/>
                <a:ea typeface="Calibri" panose="020F0502020204030204" pitchFamily="34" charset="0"/>
                <a:cs typeface="Arial" panose="020B0604020202020204" pitchFamily="34" charset="0"/>
              </a:rPr>
              <a:t>Fuente</a:t>
            </a:r>
            <a:r>
              <a:rPr lang="es-ES_tradnl" sz="800">
                <a:effectLst/>
                <a:latin typeface="Arial" panose="020B0604020202020204" pitchFamily="34" charset="0"/>
                <a:ea typeface="Calibri" panose="020F0502020204030204" pitchFamily="34" charset="0"/>
                <a:cs typeface="Arial" panose="020B0604020202020204" pitchFamily="34" charset="0"/>
              </a:rPr>
              <a:t>:</a:t>
            </a:r>
            <a:r>
              <a:rPr lang="es-ES" sz="800">
                <a:effectLst/>
                <a:latin typeface="Arial" panose="020B0604020202020204" pitchFamily="34" charset="0"/>
                <a:ea typeface="Calibri" panose="020F0502020204030204" pitchFamily="34" charset="0"/>
                <a:cs typeface="Arial" panose="020B0604020202020204" pitchFamily="34" charset="0"/>
              </a:rPr>
              <a:t> Comisión Económica para América Latina y el Caribe (CEPAL), sobre la base de información oficial.</a:t>
            </a:r>
          </a:p>
        </p:txBody>
      </p:sp>
      <p:sp>
        <p:nvSpPr>
          <p:cNvPr id="2" name="Slide Number Placeholder 1">
            <a:extLst>
              <a:ext uri="{FF2B5EF4-FFF2-40B4-BE49-F238E27FC236}">
                <a16:creationId xmlns:a16="http://schemas.microsoft.com/office/drawing/2014/main" id="{CDEEEBFB-6B0C-DAC6-604E-3137DDC3F1E6}"/>
              </a:ext>
            </a:extLst>
          </p:cNvPr>
          <p:cNvSpPr>
            <a:spLocks noGrp="1"/>
          </p:cNvSpPr>
          <p:nvPr>
            <p:ph type="sldNum" sz="quarter" idx="12"/>
          </p:nvPr>
        </p:nvSpPr>
        <p:spPr>
          <a:xfrm>
            <a:off x="11254390" y="6558706"/>
            <a:ext cx="2743200" cy="365125"/>
          </a:xfrm>
        </p:spPr>
        <p:txBody>
          <a:bodyPr/>
          <a:lstStyle/>
          <a:p>
            <a:fld id="{FD5BB85B-B23C-481B-ADBB-DD38BC56F7B7}" type="slidenum">
              <a:rPr lang="es-CL" smtClean="0">
                <a:solidFill>
                  <a:schemeClr val="bg1"/>
                </a:solidFill>
              </a:rPr>
              <a:t>7</a:t>
            </a:fld>
            <a:endParaRPr lang="es-CL">
              <a:solidFill>
                <a:schemeClr val="bg1"/>
              </a:solidFill>
            </a:endParaRPr>
          </a:p>
        </p:txBody>
      </p:sp>
      <p:graphicFrame>
        <p:nvGraphicFramePr>
          <p:cNvPr id="12" name="Chart 11">
            <a:extLst>
              <a:ext uri="{FF2B5EF4-FFF2-40B4-BE49-F238E27FC236}">
                <a16:creationId xmlns:a16="http://schemas.microsoft.com/office/drawing/2014/main" id="{2B82A56C-194E-4CAE-AF1B-A7E15C3B0B68}"/>
              </a:ext>
            </a:extLst>
          </p:cNvPr>
          <p:cNvGraphicFramePr>
            <a:graphicFrameLocks/>
          </p:cNvGraphicFramePr>
          <p:nvPr>
            <p:extLst>
              <p:ext uri="{D42A27DB-BD31-4B8C-83A1-F6EECF244321}">
                <p14:modId xmlns:p14="http://schemas.microsoft.com/office/powerpoint/2010/main" val="2760065732"/>
              </p:ext>
            </p:extLst>
          </p:nvPr>
        </p:nvGraphicFramePr>
        <p:xfrm>
          <a:off x="573864" y="1831934"/>
          <a:ext cx="5184648" cy="43525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884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37BDE-0156-951F-D7FE-8E36EEB3C975}"/>
              </a:ext>
            </a:extLst>
          </p:cNvPr>
          <p:cNvSpPr>
            <a:spLocks noGrp="1"/>
          </p:cNvSpPr>
          <p:nvPr>
            <p:ph type="title"/>
          </p:nvPr>
        </p:nvSpPr>
        <p:spPr>
          <a:xfrm>
            <a:off x="405095" y="185152"/>
            <a:ext cx="11397574" cy="436624"/>
          </a:xfrm>
        </p:spPr>
        <p:txBody>
          <a:bodyPr lIns="91440" tIns="45720" rIns="91440" bIns="45720" anchor="t">
            <a:noAutofit/>
          </a:bodyPr>
          <a:lstStyle/>
          <a:p>
            <a:pPr algn="ctr"/>
            <a:r>
              <a:rPr lang="es-ES" sz="2600" b="1">
                <a:solidFill>
                  <a:schemeClr val="accent1">
                    <a:lumMod val="75000"/>
                  </a:schemeClr>
                </a:solidFill>
                <a:latin typeface="Arial"/>
                <a:cs typeface="Arial"/>
              </a:rPr>
              <a:t>Se mantiene la reducción del gasto público en 2022</a:t>
            </a:r>
            <a:endParaRPr lang="en-US" sz="2600" b="1">
              <a:solidFill>
                <a:schemeClr val="accent1">
                  <a:lumMod val="75000"/>
                </a:schemeClr>
              </a:solidFill>
              <a:latin typeface="Arial"/>
              <a:cs typeface="Arial"/>
            </a:endParaRPr>
          </a:p>
        </p:txBody>
      </p:sp>
      <p:sp>
        <p:nvSpPr>
          <p:cNvPr id="13" name="TextBox 12">
            <a:extLst>
              <a:ext uri="{FF2B5EF4-FFF2-40B4-BE49-F238E27FC236}">
                <a16:creationId xmlns:a16="http://schemas.microsoft.com/office/drawing/2014/main" id="{DA245399-DA44-9474-36C1-C7657898F99E}"/>
              </a:ext>
            </a:extLst>
          </p:cNvPr>
          <p:cNvSpPr txBox="1"/>
          <p:nvPr/>
        </p:nvSpPr>
        <p:spPr>
          <a:xfrm>
            <a:off x="595317" y="1160200"/>
            <a:ext cx="5181600" cy="646331"/>
          </a:xfrm>
          <a:prstGeom prst="rect">
            <a:avLst/>
          </a:prstGeom>
          <a:noFill/>
        </p:spPr>
        <p:txBody>
          <a:bodyPr wrap="square" lIns="91440" tIns="45720" rIns="91440" bIns="45720" rtlCol="0" anchor="t">
            <a:spAutoFit/>
          </a:bodyPr>
          <a:lstStyle/>
          <a:p>
            <a:pPr algn="ctr"/>
            <a:r>
              <a:rPr lang="es-AR" sz="1200" b="1">
                <a:latin typeface="Arial" panose="020B0604020202020204" pitchFamily="34" charset="0"/>
                <a:cs typeface="Arial" panose="020B0604020202020204" pitchFamily="34" charset="0"/>
              </a:rPr>
              <a:t>AMÉRICA LATINA (16 PAÍSES): GASTO TOTAL DEL GOBIERNO CENTRAL, POR COMPONENTE, 2019 A 2022 PROYECTADO</a:t>
            </a:r>
            <a:endParaRPr lang="es-AR" sz="1200" i="1">
              <a:latin typeface="Arial" panose="020B0604020202020204" pitchFamily="34" charset="0"/>
              <a:cs typeface="Arial" panose="020B0604020202020204" pitchFamily="34" charset="0"/>
            </a:endParaRPr>
          </a:p>
          <a:p>
            <a:pPr algn="ctr"/>
            <a:r>
              <a:rPr lang="es-AR" sz="1200" i="1">
                <a:latin typeface="Arial" panose="020B0604020202020204" pitchFamily="34" charset="0"/>
                <a:cs typeface="Arial" panose="020B0604020202020204" pitchFamily="34" charset="0"/>
              </a:rPr>
              <a:t>(En porcentajes del PIB)</a:t>
            </a:r>
          </a:p>
        </p:txBody>
      </p:sp>
      <p:sp>
        <p:nvSpPr>
          <p:cNvPr id="14" name="TextBox 13">
            <a:extLst>
              <a:ext uri="{FF2B5EF4-FFF2-40B4-BE49-F238E27FC236}">
                <a16:creationId xmlns:a16="http://schemas.microsoft.com/office/drawing/2014/main" id="{0B98D19F-E1B3-A541-69D5-F2276A626FAF}"/>
              </a:ext>
            </a:extLst>
          </p:cNvPr>
          <p:cNvSpPr txBox="1"/>
          <p:nvPr/>
        </p:nvSpPr>
        <p:spPr>
          <a:xfrm>
            <a:off x="6105847" y="1160200"/>
            <a:ext cx="5618298" cy="830997"/>
          </a:xfrm>
          <a:prstGeom prst="rect">
            <a:avLst/>
          </a:prstGeom>
          <a:noFill/>
        </p:spPr>
        <p:txBody>
          <a:bodyPr wrap="square" lIns="91440" tIns="45720" rIns="91440" bIns="45720" rtlCol="0" anchor="t">
            <a:spAutoFit/>
          </a:bodyPr>
          <a:lstStyle/>
          <a:p>
            <a:pPr algn="ctr"/>
            <a:r>
              <a:rPr lang="es-AR" sz="1200" b="1">
                <a:latin typeface="Arial" panose="020B0604020202020204" pitchFamily="34" charset="0"/>
                <a:cs typeface="Arial" panose="020B0604020202020204" pitchFamily="34" charset="0"/>
              </a:rPr>
              <a:t>AMÉRICA LATINA (16 PAÍSES): GASTO TOTAL DEL GOBIERNO CENTRAL, EN SUBSIDIOS Y TRANSFERENCIAS CORRIENTES, 2015 A 2022 PROYECTADO</a:t>
            </a:r>
            <a:endParaRPr lang="es-AR" sz="1200" i="1">
              <a:latin typeface="Arial" panose="020B0604020202020204" pitchFamily="34" charset="0"/>
              <a:cs typeface="Arial" panose="020B0604020202020204" pitchFamily="34" charset="0"/>
            </a:endParaRPr>
          </a:p>
          <a:p>
            <a:pPr algn="ctr"/>
            <a:r>
              <a:rPr lang="es-AR" sz="1200" i="1">
                <a:latin typeface="Arial" panose="020B0604020202020204" pitchFamily="34" charset="0"/>
                <a:cs typeface="Arial" panose="020B0604020202020204" pitchFamily="34" charset="0"/>
              </a:rPr>
              <a:t>(En porcentajes del PIB)</a:t>
            </a:r>
          </a:p>
        </p:txBody>
      </p:sp>
      <p:sp>
        <p:nvSpPr>
          <p:cNvPr id="15" name="TextBox 14">
            <a:extLst>
              <a:ext uri="{FF2B5EF4-FFF2-40B4-BE49-F238E27FC236}">
                <a16:creationId xmlns:a16="http://schemas.microsoft.com/office/drawing/2014/main" id="{472FA483-4B34-8AA3-8A36-288111E28216}"/>
              </a:ext>
            </a:extLst>
          </p:cNvPr>
          <p:cNvSpPr txBox="1"/>
          <p:nvPr/>
        </p:nvSpPr>
        <p:spPr>
          <a:xfrm>
            <a:off x="737212" y="6223810"/>
            <a:ext cx="6094428" cy="313932"/>
          </a:xfrm>
          <a:prstGeom prst="rect">
            <a:avLst/>
          </a:prstGeom>
          <a:noFill/>
        </p:spPr>
        <p:txBody>
          <a:bodyPr wrap="square" lIns="91440" tIns="45720" rIns="91440" bIns="45720" anchor="t">
            <a:spAutoFit/>
          </a:bodyPr>
          <a:lstStyle/>
          <a:p>
            <a:pPr marL="0" marR="0">
              <a:lnSpc>
                <a:spcPct val="90000"/>
              </a:lnSpc>
              <a:spcBef>
                <a:spcPts val="0"/>
              </a:spcBef>
            </a:pPr>
            <a:r>
              <a:rPr lang="es-ES_tradnl" sz="800" b="1">
                <a:effectLst/>
                <a:latin typeface="Arial"/>
                <a:ea typeface="Calibri" panose="020F0502020204030204" pitchFamily="34" charset="0"/>
                <a:cs typeface="Arial"/>
              </a:rPr>
              <a:t>Fuente</a:t>
            </a:r>
            <a:r>
              <a:rPr lang="es-ES_tradnl" sz="800">
                <a:effectLst/>
                <a:latin typeface="Arial"/>
                <a:ea typeface="Calibri" panose="020F0502020204030204" pitchFamily="34" charset="0"/>
                <a:cs typeface="Arial"/>
              </a:rPr>
              <a:t>:</a:t>
            </a:r>
            <a:r>
              <a:rPr lang="es-ES" sz="800">
                <a:effectLst/>
                <a:latin typeface="Arial"/>
                <a:ea typeface="Calibri" panose="020F0502020204030204" pitchFamily="34" charset="0"/>
                <a:cs typeface="Arial"/>
              </a:rPr>
              <a:t> Comisión Económica para América Latina y el Caribe (CEPAL), sobre la base de información oficial.</a:t>
            </a:r>
          </a:p>
          <a:p>
            <a:pPr>
              <a:lnSpc>
                <a:spcPct val="90000"/>
              </a:lnSpc>
            </a:pPr>
            <a:r>
              <a:rPr lang="es-ES" sz="800">
                <a:latin typeface="Arial"/>
                <a:ea typeface="Calibri" panose="020F0502020204030204" pitchFamily="34" charset="0"/>
                <a:cs typeface="Arial"/>
              </a:rPr>
              <a:t>Nota: </a:t>
            </a:r>
            <a:r>
              <a:rPr lang="es-ES" sz="800">
                <a:latin typeface="Arial"/>
                <a:ea typeface="+mn-lt"/>
                <a:cs typeface="+mn-lt"/>
              </a:rPr>
              <a:t>Debido al redondeo, la suma de las cifras puede no coincidir con el total</a:t>
            </a:r>
            <a:r>
              <a:rPr lang="es-ES" sz="800">
                <a:ea typeface="+mn-lt"/>
                <a:cs typeface="+mn-lt"/>
              </a:rPr>
              <a:t>. </a:t>
            </a:r>
            <a:endParaRPr lang="es-ES" sz="800">
              <a:latin typeface="Arial" panose="020B0604020202020204" pitchFamily="34" charset="0"/>
              <a:ea typeface="Calibri" panose="020F0502020204030204" pitchFamily="34" charset="0"/>
              <a:cs typeface="Arial" panose="020B0604020202020204" pitchFamily="34" charset="0"/>
            </a:endParaRPr>
          </a:p>
        </p:txBody>
      </p:sp>
      <p:graphicFrame>
        <p:nvGraphicFramePr>
          <p:cNvPr id="18" name="Content Placeholder 17">
            <a:extLst>
              <a:ext uri="{FF2B5EF4-FFF2-40B4-BE49-F238E27FC236}">
                <a16:creationId xmlns:a16="http://schemas.microsoft.com/office/drawing/2014/main" id="{6362CA99-CE9E-A099-0003-3724B738A478}"/>
              </a:ext>
            </a:extLst>
          </p:cNvPr>
          <p:cNvGraphicFramePr>
            <a:graphicFrameLocks noGrp="1"/>
          </p:cNvGraphicFramePr>
          <p:nvPr>
            <p:ph sz="half" idx="2"/>
            <p:extLst>
              <p:ext uri="{D42A27DB-BD31-4B8C-83A1-F6EECF244321}">
                <p14:modId xmlns:p14="http://schemas.microsoft.com/office/powerpoint/2010/main" val="3990677086"/>
              </p:ext>
            </p:extLst>
          </p:nvPr>
        </p:nvGraphicFramePr>
        <p:xfrm>
          <a:off x="6172202" y="2301290"/>
          <a:ext cx="5181600" cy="409017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E062A67-A613-E16E-B567-ABF917D8BCB5}"/>
              </a:ext>
            </a:extLst>
          </p:cNvPr>
          <p:cNvSpPr>
            <a:spLocks noGrp="1"/>
          </p:cNvSpPr>
          <p:nvPr>
            <p:ph type="sldNum" sz="quarter" idx="12"/>
          </p:nvPr>
        </p:nvSpPr>
        <p:spPr>
          <a:xfrm>
            <a:off x="11253074" y="6558907"/>
            <a:ext cx="2743200" cy="365125"/>
          </a:xfrm>
        </p:spPr>
        <p:txBody>
          <a:bodyPr/>
          <a:lstStyle/>
          <a:p>
            <a:fld id="{FD5BB85B-B23C-481B-ADBB-DD38BC56F7B7}" type="slidenum">
              <a:rPr lang="es-CL" smtClean="0">
                <a:solidFill>
                  <a:schemeClr val="bg1"/>
                </a:solidFill>
              </a:rPr>
              <a:t>8</a:t>
            </a:fld>
            <a:endParaRPr lang="es-CL">
              <a:solidFill>
                <a:schemeClr val="bg1"/>
              </a:solidFill>
            </a:endParaRPr>
          </a:p>
        </p:txBody>
      </p:sp>
      <p:graphicFrame>
        <p:nvGraphicFramePr>
          <p:cNvPr id="9" name="Chart 8">
            <a:extLst>
              <a:ext uri="{FF2B5EF4-FFF2-40B4-BE49-F238E27FC236}">
                <a16:creationId xmlns:a16="http://schemas.microsoft.com/office/drawing/2014/main" id="{061D62D5-1B06-4145-A27D-933BA2271DF4}"/>
              </a:ext>
            </a:extLst>
          </p:cNvPr>
          <p:cNvGraphicFramePr>
            <a:graphicFrameLocks/>
          </p:cNvGraphicFramePr>
          <p:nvPr>
            <p:extLst>
              <p:ext uri="{D42A27DB-BD31-4B8C-83A1-F6EECF244321}">
                <p14:modId xmlns:p14="http://schemas.microsoft.com/office/powerpoint/2010/main" val="2763742895"/>
              </p:ext>
            </p:extLst>
          </p:nvPr>
        </p:nvGraphicFramePr>
        <p:xfrm>
          <a:off x="592269" y="2136442"/>
          <a:ext cx="5184648" cy="40873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16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D99C791-3576-CFAB-BF2F-CD6629F3FB7B}"/>
              </a:ext>
            </a:extLst>
          </p:cNvPr>
          <p:cNvGraphicFramePr/>
          <p:nvPr>
            <p:extLst>
              <p:ext uri="{D42A27DB-BD31-4B8C-83A1-F6EECF244321}">
                <p14:modId xmlns:p14="http://schemas.microsoft.com/office/powerpoint/2010/main" val="635588847"/>
              </p:ext>
            </p:extLst>
          </p:nvPr>
        </p:nvGraphicFramePr>
        <p:xfrm>
          <a:off x="864544" y="1417510"/>
          <a:ext cx="5069632" cy="50019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74C1E98-268C-7FC8-882B-88D092EBEB0E}"/>
              </a:ext>
            </a:extLst>
          </p:cNvPr>
          <p:cNvGraphicFramePr/>
          <p:nvPr>
            <p:extLst>
              <p:ext uri="{D42A27DB-BD31-4B8C-83A1-F6EECF244321}">
                <p14:modId xmlns:p14="http://schemas.microsoft.com/office/powerpoint/2010/main" val="2281901247"/>
              </p:ext>
            </p:extLst>
          </p:nvPr>
        </p:nvGraphicFramePr>
        <p:xfrm>
          <a:off x="6501286" y="1608066"/>
          <a:ext cx="4555412" cy="472082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C3F2BDC0-8B93-0D39-E682-C7117C8FDA7C}"/>
              </a:ext>
            </a:extLst>
          </p:cNvPr>
          <p:cNvSpPr txBox="1"/>
          <p:nvPr/>
        </p:nvSpPr>
        <p:spPr>
          <a:xfrm>
            <a:off x="2032144" y="1073270"/>
            <a:ext cx="8127710" cy="523220"/>
          </a:xfrm>
          <a:prstGeom prst="rect">
            <a:avLst/>
          </a:prstGeom>
          <a:noFill/>
        </p:spPr>
        <p:txBody>
          <a:bodyPr wrap="square" lIns="91440" tIns="45720" rIns="91440" bIns="45720" anchor="t">
            <a:spAutoFit/>
          </a:bodyPr>
          <a:lstStyle/>
          <a:p>
            <a:pPr algn="ctr"/>
            <a:r>
              <a:rPr lang="es-419" sz="1400" b="1">
                <a:effectLst/>
                <a:latin typeface="Arial" panose="020B0604020202020204" pitchFamily="34" charset="0"/>
                <a:ea typeface="SimSun"/>
                <a:cs typeface="Arial" panose="020B0604020202020204" pitchFamily="34" charset="0"/>
              </a:rPr>
              <a:t>AMÉRICA LATINA Y EL CARIBE: PROYECCIÓN DE LA TASA DE CRECIMIENTO DEL PIB, 2022</a:t>
            </a:r>
            <a:endParaRPr lang="en-US" sz="1400">
              <a:effectLst/>
              <a:latin typeface="Arial" panose="020B0604020202020204" pitchFamily="34" charset="0"/>
              <a:ea typeface="SimSun"/>
              <a:cs typeface="Arial" panose="020B0604020202020204" pitchFamily="34" charset="0"/>
            </a:endParaRPr>
          </a:p>
          <a:p>
            <a:pPr algn="ctr"/>
            <a:r>
              <a:rPr lang="es-ES" sz="1400" i="1">
                <a:effectLst/>
                <a:latin typeface="Arial" panose="020B0604020202020204" pitchFamily="34" charset="0"/>
                <a:ea typeface="SimSun"/>
                <a:cs typeface="Arial" panose="020B0604020202020204" pitchFamily="34" charset="0"/>
              </a:rPr>
              <a:t>(En porcentajes)</a:t>
            </a:r>
            <a:r>
              <a:rPr lang="es-ES" sz="1400" i="1">
                <a:latin typeface="Arial" panose="020B0604020202020204" pitchFamily="34" charset="0"/>
                <a:ea typeface="SimSun"/>
                <a:cs typeface="Arial" panose="020B0604020202020204" pitchFamily="34" charset="0"/>
              </a:rPr>
              <a:t> </a:t>
            </a:r>
            <a:endParaRPr lang="en-US" sz="1400">
              <a:effectLst/>
              <a:latin typeface="Arial" panose="020B0604020202020204" pitchFamily="34" charset="0"/>
              <a:ea typeface="SimSun" panose="02010600030101010101" pitchFamily="2" charset="-122"/>
              <a:cs typeface="Arial" panose="020B0604020202020204" pitchFamily="34" charset="0"/>
            </a:endParaRPr>
          </a:p>
        </p:txBody>
      </p:sp>
      <p:sp>
        <p:nvSpPr>
          <p:cNvPr id="10" name="Title 1">
            <a:extLst>
              <a:ext uri="{FF2B5EF4-FFF2-40B4-BE49-F238E27FC236}">
                <a16:creationId xmlns:a16="http://schemas.microsoft.com/office/drawing/2014/main" id="{C2F3688B-4132-4153-6A8A-4EFC9A64EC32}"/>
              </a:ext>
            </a:extLst>
          </p:cNvPr>
          <p:cNvSpPr txBox="1">
            <a:spLocks/>
          </p:cNvSpPr>
          <p:nvPr/>
        </p:nvSpPr>
        <p:spPr>
          <a:xfrm>
            <a:off x="523500" y="184483"/>
            <a:ext cx="11150254" cy="636009"/>
          </a:xfrm>
          <a:prstGeom prst="rect">
            <a:avLst/>
          </a:prstGeom>
        </p:spPr>
        <p:txBody>
          <a:bodyPr lIns="91440" tIns="45720" rIns="91440" bIns="45720" anchor="t">
            <a:noAutofit/>
          </a:bodyPr>
          <a:lstStyle>
            <a:lvl1pPr algn="ctr">
              <a:lnSpc>
                <a:spcPct val="90000"/>
              </a:lnSpc>
              <a:spcBef>
                <a:spcPct val="0"/>
              </a:spcBef>
              <a:buNone/>
              <a:defRPr sz="2600" b="1">
                <a:solidFill>
                  <a:schemeClr val="accent1">
                    <a:lumMod val="75000"/>
                  </a:schemeClr>
                </a:solidFill>
                <a:latin typeface="Arial"/>
                <a:ea typeface="+mj-ea"/>
                <a:cs typeface="Arial"/>
              </a:defRPr>
            </a:lvl1pPr>
          </a:lstStyle>
          <a:p>
            <a:r>
              <a:rPr lang="es-CL"/>
              <a:t>La región crecerá 2,7% en 2022 y se espera que la desaceleración</a:t>
            </a:r>
          </a:p>
          <a:p>
            <a:r>
              <a:rPr lang="es-CL"/>
              <a:t>se mantenga en el futuro</a:t>
            </a:r>
            <a:endParaRPr lang="en-US"/>
          </a:p>
        </p:txBody>
      </p:sp>
      <p:sp>
        <p:nvSpPr>
          <p:cNvPr id="11" name="TextBox 10">
            <a:extLst>
              <a:ext uri="{FF2B5EF4-FFF2-40B4-BE49-F238E27FC236}">
                <a16:creationId xmlns:a16="http://schemas.microsoft.com/office/drawing/2014/main" id="{67543BA6-7EED-7A86-C487-3BDE9E0238BC}"/>
              </a:ext>
            </a:extLst>
          </p:cNvPr>
          <p:cNvSpPr txBox="1"/>
          <p:nvPr/>
        </p:nvSpPr>
        <p:spPr>
          <a:xfrm>
            <a:off x="48336" y="6328889"/>
            <a:ext cx="6835789" cy="338554"/>
          </a:xfrm>
          <a:prstGeom prst="rect">
            <a:avLst/>
          </a:prstGeom>
          <a:noFill/>
        </p:spPr>
        <p:txBody>
          <a:bodyPr wrap="square" lIns="91440" tIns="45720" rIns="91440" bIns="45720" anchor="t">
            <a:spAutoFit/>
          </a:bodyPr>
          <a:lstStyle/>
          <a:p>
            <a:pPr marL="0" marR="0" algn="just">
              <a:spcBef>
                <a:spcPts val="0"/>
              </a:spcBef>
            </a:pPr>
            <a:r>
              <a:rPr lang="es-ES" sz="800" b="1">
                <a:effectLst/>
                <a:latin typeface="Arial"/>
                <a:ea typeface="SimSun"/>
                <a:cs typeface="Arial"/>
              </a:rPr>
              <a:t>Fuente:</a:t>
            </a:r>
            <a:r>
              <a:rPr lang="es-ES" sz="800">
                <a:effectLst/>
                <a:latin typeface="Arial"/>
                <a:ea typeface="SimSun"/>
                <a:cs typeface="Arial"/>
              </a:rPr>
              <a:t> Comisión Económica para América Latina y el Caribe (CEPAL), sobre la base de cifras oficiales.</a:t>
            </a:r>
          </a:p>
          <a:p>
            <a:pPr marL="0" marR="0" algn="just">
              <a:spcBef>
                <a:spcPts val="0"/>
              </a:spcBef>
            </a:pPr>
            <a:r>
              <a:rPr lang="es-ES" sz="800">
                <a:latin typeface="Arial"/>
                <a:ea typeface="SimSun"/>
                <a:cs typeface="Arial"/>
              </a:rPr>
              <a:t>Nota: América Central incluye a Cuba, Haití y República Dominicana.</a:t>
            </a:r>
            <a:endParaRPr lang="en-US" sz="800">
              <a:effectLst/>
              <a:latin typeface="Arial"/>
              <a:ea typeface="SimSun"/>
              <a:cs typeface="Arial"/>
            </a:endParaRPr>
          </a:p>
        </p:txBody>
      </p:sp>
      <p:sp>
        <p:nvSpPr>
          <p:cNvPr id="12" name="TextBox 11">
            <a:extLst>
              <a:ext uri="{FF2B5EF4-FFF2-40B4-BE49-F238E27FC236}">
                <a16:creationId xmlns:a16="http://schemas.microsoft.com/office/drawing/2014/main" id="{AF62DB87-D5A5-473D-8DB1-38489A44D5D6}"/>
              </a:ext>
            </a:extLst>
          </p:cNvPr>
          <p:cNvSpPr txBox="1"/>
          <p:nvPr/>
        </p:nvSpPr>
        <p:spPr>
          <a:xfrm>
            <a:off x="6432134" y="6422168"/>
            <a:ext cx="6505302" cy="215444"/>
          </a:xfrm>
          <a:prstGeom prst="rect">
            <a:avLst/>
          </a:prstGeom>
          <a:noFill/>
        </p:spPr>
        <p:txBody>
          <a:bodyPr wrap="square">
            <a:spAutoFit/>
          </a:bodyPr>
          <a:lstStyle/>
          <a:p>
            <a:r>
              <a:rPr lang="es-ES" sz="800">
                <a:latin typeface="Arial"/>
                <a:ea typeface="SimSun"/>
                <a:cs typeface="Arial"/>
              </a:rPr>
              <a:t>* El promedio para El Caribe no incluye a Guyana.</a:t>
            </a:r>
            <a:endParaRPr lang="en-US" sz="800"/>
          </a:p>
        </p:txBody>
      </p:sp>
      <p:sp>
        <p:nvSpPr>
          <p:cNvPr id="14" name="Slide Number Placeholder 2">
            <a:extLst>
              <a:ext uri="{FF2B5EF4-FFF2-40B4-BE49-F238E27FC236}">
                <a16:creationId xmlns:a16="http://schemas.microsoft.com/office/drawing/2014/main" id="{B7B946C5-E2DF-40F3-92B8-8D77058005F1}"/>
              </a:ext>
            </a:extLst>
          </p:cNvPr>
          <p:cNvSpPr>
            <a:spLocks noGrp="1"/>
          </p:cNvSpPr>
          <p:nvPr>
            <p:ph type="sldNum" sz="quarter" idx="12"/>
          </p:nvPr>
        </p:nvSpPr>
        <p:spPr>
          <a:xfrm>
            <a:off x="11218343" y="6554810"/>
            <a:ext cx="2743200" cy="365125"/>
          </a:xfrm>
        </p:spPr>
        <p:txBody>
          <a:bodyPr/>
          <a:lstStyle/>
          <a:p>
            <a:fld id="{FD5BB85B-B23C-481B-ADBB-DD38BC56F7B7}" type="slidenum">
              <a:rPr lang="es-CL" smtClean="0">
                <a:solidFill>
                  <a:schemeClr val="bg1"/>
                </a:solidFill>
              </a:rPr>
              <a:t>9</a:t>
            </a:fld>
            <a:endParaRPr lang="es-CL">
              <a:solidFill>
                <a:schemeClr val="bg1"/>
              </a:solidFill>
            </a:endParaRPr>
          </a:p>
        </p:txBody>
      </p:sp>
    </p:spTree>
    <p:extLst>
      <p:ext uri="{BB962C8B-B14F-4D97-AF65-F5344CB8AC3E}">
        <p14:creationId xmlns:p14="http://schemas.microsoft.com/office/powerpoint/2010/main" val="20881613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0402_COVID-19_Template_PPT-ES.potx" id="{53B1B46B-13D7-42E7-85E8-46607CA203B8}" vid="{2D4EDFAC-0AF1-4693-A262-C374D55B699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0402_COVID-19_Template_PPT-ES.potx" id="{53B1B46B-13D7-42E7-85E8-46607CA203B8}" vid="{2D4EDFAC-0AF1-4693-A262-C374D55B69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7d3a233-272d-4ee6-abb8-ad34315b6d90">
      <UserInfo>
        <DisplayName>Ramon Pineda</DisplayName>
        <AccountId>20</AccountId>
        <AccountType/>
      </UserInfo>
      <UserInfo>
        <DisplayName>Esteban Perez</DisplayName>
        <AccountId>31</AccountId>
        <AccountType/>
      </UserInfo>
      <UserInfo>
        <DisplayName>Sonia Gontero</DisplayName>
        <AccountId>30</AccountId>
        <AccountType/>
      </UserInfo>
      <UserInfo>
        <DisplayName>Michael Hanni</DisplayName>
        <AccountId>25</AccountId>
        <AccountType/>
      </UserInfo>
      <UserInfo>
        <DisplayName>Noel Perez Benitez</DisplayName>
        <AccountId>21</AccountId>
        <AccountType/>
      </UserInfo>
      <UserInfo>
        <DisplayName>Claudio Aravena</DisplayName>
        <AccountId>27</AccountId>
        <AccountType/>
      </UserInfo>
      <UserInfo>
        <DisplayName>Alejandra Acevedo</DisplayName>
        <AccountId>33</AccountId>
        <AccountType/>
      </UserInfo>
      <UserInfo>
        <DisplayName>Daniel Titelman</DisplayName>
        <AccountId>24</AccountId>
        <AccountType/>
      </UserInfo>
      <UserInfo>
        <DisplayName>Pablo Carvallo</DisplayName>
        <AccountId>16</AccountId>
        <AccountType/>
      </UserInfo>
    </SharedWithUsers>
    <lcf76f155ced4ddcb4097134ff3c332f xmlns="7409ce36-761d-4f03-a325-01198b3033a5">
      <Terms xmlns="http://schemas.microsoft.com/office/infopath/2007/PartnerControls"/>
    </lcf76f155ced4ddcb4097134ff3c332f>
    <TaxCatchAll xmlns="985ec44e-1bab-4c0b-9df0-6ba128686f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4654999476394A98E96381F83B477B" ma:contentTypeVersion="13" ma:contentTypeDescription="Create a new document." ma:contentTypeScope="" ma:versionID="8a6c8fea132cb442b0a0163a9f9f63f0">
  <xsd:schema xmlns:xsd="http://www.w3.org/2001/XMLSchema" xmlns:xs="http://www.w3.org/2001/XMLSchema" xmlns:p="http://schemas.microsoft.com/office/2006/metadata/properties" xmlns:ns2="7409ce36-761d-4f03-a325-01198b3033a5" xmlns:ns3="f7d3a233-272d-4ee6-abb8-ad34315b6d90" xmlns:ns4="985ec44e-1bab-4c0b-9df0-6ba128686fc9" targetNamespace="http://schemas.microsoft.com/office/2006/metadata/properties" ma:root="true" ma:fieldsID="9cbca7f4fa9de870076136f7e9d903f2" ns2:_="" ns3:_="" ns4:_="">
    <xsd:import namespace="7409ce36-761d-4f03-a325-01198b3033a5"/>
    <xsd:import namespace="f7d3a233-272d-4ee6-abb8-ad34315b6d90"/>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09ce36-761d-4f03-a325-01198b3033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7d3a233-272d-4ee6-abb8-ad34315b6d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4437fc4-1df2-4197-a479-f010fcf426ef}" ma:internalName="TaxCatchAll" ma:showField="CatchAllData" ma:web="f7d3a233-272d-4ee6-abb8-ad34315b6d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55572F-90CA-418F-9D91-DA3836A2E28B}">
  <ds:schemaRefs>
    <ds:schemaRef ds:uri="http://schemas.microsoft.com/sharepoint/v3/contenttype/forms"/>
  </ds:schemaRefs>
</ds:datastoreItem>
</file>

<file path=customXml/itemProps2.xml><?xml version="1.0" encoding="utf-8"?>
<ds:datastoreItem xmlns:ds="http://schemas.openxmlformats.org/officeDocument/2006/customXml" ds:itemID="{3C4F4F59-6DA6-4288-8264-274A29E93563}">
  <ds:schemaRefs>
    <ds:schemaRef ds:uri="http://www.w3.org/XML/1998/namespace"/>
    <ds:schemaRef ds:uri="http://schemas.microsoft.com/office/2006/documentManagement/types"/>
    <ds:schemaRef ds:uri="http://schemas.microsoft.com/office/infopath/2007/PartnerControls"/>
    <ds:schemaRef ds:uri="http://purl.org/dc/elements/1.1/"/>
    <ds:schemaRef ds:uri="http://purl.org/dc/terms/"/>
    <ds:schemaRef ds:uri="http://purl.org/dc/dcmitype/"/>
    <ds:schemaRef ds:uri="985ec44e-1bab-4c0b-9df0-6ba128686fc9"/>
    <ds:schemaRef ds:uri="f7d3a233-272d-4ee6-abb8-ad34315b6d90"/>
    <ds:schemaRef ds:uri="http://schemas.openxmlformats.org/package/2006/metadata/core-properties"/>
    <ds:schemaRef ds:uri="7409ce36-761d-4f03-a325-01198b3033a5"/>
    <ds:schemaRef ds:uri="http://schemas.microsoft.com/office/2006/metadata/properties"/>
  </ds:schemaRefs>
</ds:datastoreItem>
</file>

<file path=customXml/itemProps3.xml><?xml version="1.0" encoding="utf-8"?>
<ds:datastoreItem xmlns:ds="http://schemas.openxmlformats.org/officeDocument/2006/customXml" ds:itemID="{D9E16AD5-9ED2-4432-805A-8335400696C7}">
  <ds:schemaRefs>
    <ds:schemaRef ds:uri="7409ce36-761d-4f03-a325-01198b3033a5"/>
    <ds:schemaRef ds:uri="985ec44e-1bab-4c0b-9df0-6ba128686fc9"/>
    <ds:schemaRef ds:uri="f7d3a233-272d-4ee6-abb8-ad34315b6d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384</TotalTime>
  <Words>2757</Words>
  <Application>Microsoft Office PowerPoint</Application>
  <PresentationFormat>Widescreen</PresentationFormat>
  <Paragraphs>225</Paragraphs>
  <Slides>12</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-apple-system</vt:lpstr>
      <vt:lpstr>Arial</vt:lpstr>
      <vt:lpstr>Calibri</vt:lpstr>
      <vt:lpstr>Calibri Light</vt:lpstr>
      <vt:lpstr>HelveticaLTStd-Light</vt:lpstr>
      <vt:lpstr>Wingdings</vt:lpstr>
      <vt:lpstr>Wingdings,Sans-Serif</vt:lpstr>
      <vt:lpstr>1_Office Theme</vt:lpstr>
      <vt:lpstr>Custom Design</vt:lpstr>
      <vt:lpstr>2_Office Theme</vt:lpstr>
      <vt:lpstr>FORO GLOBAL AMÉRICA LATINA Y EL CARIBE 2022</vt:lpstr>
      <vt:lpstr>Principales mensajes</vt:lpstr>
      <vt:lpstr>En 2022  el crecimiento de la economía mundial se ha visto  negativamente afectado por la guerra en Ucrania</vt:lpstr>
      <vt:lpstr>PowerPoint Presentation</vt:lpstr>
      <vt:lpstr>PowerPoint Presentation</vt:lpstr>
      <vt:lpstr>Aumenta la inflación, con fuertes impactos sobre los hogares más vulnerables</vt:lpstr>
      <vt:lpstr>En el ámbito fiscal se mantiene la reducción del déficit  en un contexto de alto endeudamiento</vt:lpstr>
      <vt:lpstr>Se mantiene la reducción del gasto público en 2022</vt:lpstr>
      <vt:lpstr>PowerPoint Presentation</vt:lpstr>
      <vt:lpstr>La dinámica de la inversión es un problema estructural</vt:lpstr>
      <vt:lpstr>Desafíos de la política macroeconómica </vt:lpstr>
      <vt:lpstr>En síntesis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Alicia Bárcena</dc:creator>
  <cp:lastModifiedBy>Daniel Titelman</cp:lastModifiedBy>
  <cp:revision>13</cp:revision>
  <cp:lastPrinted>2022-08-10T15:51:54Z</cp:lastPrinted>
  <dcterms:created xsi:type="dcterms:W3CDTF">2020-02-12T17:56:28Z</dcterms:created>
  <dcterms:modified xsi:type="dcterms:W3CDTF">2022-09-22T15:01:03Z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0x0101006E4654999476394A98E96381F83B477B</vt:lpwstr>
  </property>
  <property fmtid="{D5CDD505-2E9C-101B-9397-08002B2CF9AE}" pid="3" name="MediaServiceImageTags">
    <vt:lpwstr/>
  </property>
</Properties>
</file>